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74" r:id="rId14"/>
    <p:sldId id="275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643"/>
  </p:normalViewPr>
  <p:slideViewPr>
    <p:cSldViewPr snapToGrid="0" snapToObjects="1">
      <p:cViewPr varScale="1">
        <p:scale>
          <a:sx n="101" d="100"/>
          <a:sy n="101" d="100"/>
        </p:scale>
        <p:origin x="1864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4" Type="http://schemas.openxmlformats.org/officeDocument/2006/relationships/image" Target="../media/image10.svg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svg"/><Relationship Id="rId1" Type="http://schemas.openxmlformats.org/officeDocument/2006/relationships/image" Target="../media/image11.svg"/><Relationship Id="rId4" Type="http://schemas.openxmlformats.org/officeDocument/2006/relationships/image" Target="../media/image14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4" Type="http://schemas.openxmlformats.org/officeDocument/2006/relationships/image" Target="../media/image10.sv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svg"/><Relationship Id="rId1" Type="http://schemas.openxmlformats.org/officeDocument/2006/relationships/image" Target="../media/image11.svg"/><Relationship Id="rId4" Type="http://schemas.openxmlformats.org/officeDocument/2006/relationships/image" Target="../media/image14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C65BD7-B30D-42AD-8623-97EC24780B0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BF61E89-0168-4606-8F38-EEC25CF4281B}">
      <dgm:prSet/>
      <dgm:spPr/>
      <dgm:t>
        <a:bodyPr/>
        <a:lstStyle/>
        <a:p>
          <a:r>
            <a:rPr lang="en-US"/>
            <a:t>Ubuntu</a:t>
          </a:r>
        </a:p>
      </dgm:t>
    </dgm:pt>
    <dgm:pt modelId="{66160986-F581-4BC9-9AD4-2CE90717C6A5}" type="parTrans" cxnId="{56A8B646-5EAE-4737-8D40-4D275C101D7B}">
      <dgm:prSet/>
      <dgm:spPr/>
      <dgm:t>
        <a:bodyPr/>
        <a:lstStyle/>
        <a:p>
          <a:endParaRPr lang="en-US"/>
        </a:p>
      </dgm:t>
    </dgm:pt>
    <dgm:pt modelId="{4ABC1031-BD07-4775-85CC-ADF595B4E7CB}" type="sibTrans" cxnId="{56A8B646-5EAE-4737-8D40-4D275C101D7B}">
      <dgm:prSet/>
      <dgm:spPr/>
      <dgm:t>
        <a:bodyPr/>
        <a:lstStyle/>
        <a:p>
          <a:endParaRPr lang="en-US"/>
        </a:p>
      </dgm:t>
    </dgm:pt>
    <dgm:pt modelId="{611A0F3B-7905-4885-9FEB-50BD5E22857A}">
      <dgm:prSet/>
      <dgm:spPr/>
      <dgm:t>
        <a:bodyPr/>
        <a:lstStyle/>
        <a:p>
          <a:r>
            <a:rPr lang="en-US"/>
            <a:t>Debian</a:t>
          </a:r>
        </a:p>
      </dgm:t>
    </dgm:pt>
    <dgm:pt modelId="{0B291C15-9710-4BAF-9EC0-148486FD330C}" type="parTrans" cxnId="{8A41B58E-E81D-4A90-B305-C94CFCBF8236}">
      <dgm:prSet/>
      <dgm:spPr/>
      <dgm:t>
        <a:bodyPr/>
        <a:lstStyle/>
        <a:p>
          <a:endParaRPr lang="en-US"/>
        </a:p>
      </dgm:t>
    </dgm:pt>
    <dgm:pt modelId="{78576CDC-0E6A-4F22-BFBF-3DE9BEF01071}" type="sibTrans" cxnId="{8A41B58E-E81D-4A90-B305-C94CFCBF8236}">
      <dgm:prSet/>
      <dgm:spPr/>
      <dgm:t>
        <a:bodyPr/>
        <a:lstStyle/>
        <a:p>
          <a:endParaRPr lang="en-US"/>
        </a:p>
      </dgm:t>
    </dgm:pt>
    <dgm:pt modelId="{EE3E64AC-7430-4FF6-89A5-299492021EBA}">
      <dgm:prSet/>
      <dgm:spPr/>
      <dgm:t>
        <a:bodyPr/>
        <a:lstStyle/>
        <a:p>
          <a:r>
            <a:rPr lang="en-US"/>
            <a:t>CentOS / Rocky</a:t>
          </a:r>
        </a:p>
      </dgm:t>
    </dgm:pt>
    <dgm:pt modelId="{2B07BD7B-3A62-49A0-A281-63FECBA0577B}" type="parTrans" cxnId="{D079E83D-DCF2-4F65-B116-EF7B78A00B61}">
      <dgm:prSet/>
      <dgm:spPr/>
      <dgm:t>
        <a:bodyPr/>
        <a:lstStyle/>
        <a:p>
          <a:endParaRPr lang="en-US"/>
        </a:p>
      </dgm:t>
    </dgm:pt>
    <dgm:pt modelId="{9EC91510-AD61-4B63-9898-EFFC41276DDF}" type="sibTrans" cxnId="{D079E83D-DCF2-4F65-B116-EF7B78A00B61}">
      <dgm:prSet/>
      <dgm:spPr/>
      <dgm:t>
        <a:bodyPr/>
        <a:lstStyle/>
        <a:p>
          <a:endParaRPr lang="en-US"/>
        </a:p>
      </dgm:t>
    </dgm:pt>
    <dgm:pt modelId="{65A76495-A06C-4793-A11B-F7F0BE575CC8}">
      <dgm:prSet/>
      <dgm:spPr/>
      <dgm:t>
        <a:bodyPr/>
        <a:lstStyle/>
        <a:p>
          <a:r>
            <a:rPr lang="en-US"/>
            <a:t>Kali (specialized)</a:t>
          </a:r>
        </a:p>
      </dgm:t>
    </dgm:pt>
    <dgm:pt modelId="{D4F8BEEC-0019-4F27-AC30-AAD6B926A68D}" type="parTrans" cxnId="{0EAE4A9A-A651-451A-B244-989733DCFF06}">
      <dgm:prSet/>
      <dgm:spPr/>
      <dgm:t>
        <a:bodyPr/>
        <a:lstStyle/>
        <a:p>
          <a:endParaRPr lang="en-US"/>
        </a:p>
      </dgm:t>
    </dgm:pt>
    <dgm:pt modelId="{855E52E4-8A22-401C-A74A-93E59E0C1187}" type="sibTrans" cxnId="{0EAE4A9A-A651-451A-B244-989733DCFF06}">
      <dgm:prSet/>
      <dgm:spPr/>
      <dgm:t>
        <a:bodyPr/>
        <a:lstStyle/>
        <a:p>
          <a:endParaRPr lang="en-US"/>
        </a:p>
      </dgm:t>
    </dgm:pt>
    <dgm:pt modelId="{E58C6B84-B999-3049-B3E0-9F19F8E451A1}" type="pres">
      <dgm:prSet presAssocID="{C8C65BD7-B30D-42AD-8623-97EC24780B01}" presName="linear" presStyleCnt="0">
        <dgm:presLayoutVars>
          <dgm:animLvl val="lvl"/>
          <dgm:resizeHandles val="exact"/>
        </dgm:presLayoutVars>
      </dgm:prSet>
      <dgm:spPr/>
    </dgm:pt>
    <dgm:pt modelId="{3A3D61E2-F9A5-FF48-BC2F-BB9D92A593E4}" type="pres">
      <dgm:prSet presAssocID="{6BF61E89-0168-4606-8F38-EEC25CF4281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2F0EA20-F524-004C-890F-A4E9BAF501A4}" type="pres">
      <dgm:prSet presAssocID="{4ABC1031-BD07-4775-85CC-ADF595B4E7CB}" presName="spacer" presStyleCnt="0"/>
      <dgm:spPr/>
    </dgm:pt>
    <dgm:pt modelId="{975546EA-795C-E649-908D-DF8AF9694322}" type="pres">
      <dgm:prSet presAssocID="{611A0F3B-7905-4885-9FEB-50BD5E22857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BFD21FB-9FF9-BB47-956C-7703F483AC94}" type="pres">
      <dgm:prSet presAssocID="{78576CDC-0E6A-4F22-BFBF-3DE9BEF01071}" presName="spacer" presStyleCnt="0"/>
      <dgm:spPr/>
    </dgm:pt>
    <dgm:pt modelId="{FF13D30D-1F26-5746-A3C3-0BE46399D01F}" type="pres">
      <dgm:prSet presAssocID="{EE3E64AC-7430-4FF6-89A5-299492021EB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24BF629-184A-7841-B400-8A23B33F0607}" type="pres">
      <dgm:prSet presAssocID="{9EC91510-AD61-4B63-9898-EFFC41276DDF}" presName="spacer" presStyleCnt="0"/>
      <dgm:spPr/>
    </dgm:pt>
    <dgm:pt modelId="{9869E4D8-E53B-AF4E-A366-960D4C6401A4}" type="pres">
      <dgm:prSet presAssocID="{65A76495-A06C-4793-A11B-F7F0BE575CC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079E83D-DCF2-4F65-B116-EF7B78A00B61}" srcId="{C8C65BD7-B30D-42AD-8623-97EC24780B01}" destId="{EE3E64AC-7430-4FF6-89A5-299492021EBA}" srcOrd="2" destOrd="0" parTransId="{2B07BD7B-3A62-49A0-A281-63FECBA0577B}" sibTransId="{9EC91510-AD61-4B63-9898-EFFC41276DDF}"/>
    <dgm:cxn modelId="{2B126D3F-51B0-6C44-9340-F27C33B755B0}" type="presOf" srcId="{EE3E64AC-7430-4FF6-89A5-299492021EBA}" destId="{FF13D30D-1F26-5746-A3C3-0BE46399D01F}" srcOrd="0" destOrd="0" presId="urn:microsoft.com/office/officeart/2005/8/layout/vList2"/>
    <dgm:cxn modelId="{56A8B646-5EAE-4737-8D40-4D275C101D7B}" srcId="{C8C65BD7-B30D-42AD-8623-97EC24780B01}" destId="{6BF61E89-0168-4606-8F38-EEC25CF4281B}" srcOrd="0" destOrd="0" parTransId="{66160986-F581-4BC9-9AD4-2CE90717C6A5}" sibTransId="{4ABC1031-BD07-4775-85CC-ADF595B4E7CB}"/>
    <dgm:cxn modelId="{D89EED77-6B4F-5B4C-8335-B6AFE313FD84}" type="presOf" srcId="{C8C65BD7-B30D-42AD-8623-97EC24780B01}" destId="{E58C6B84-B999-3049-B3E0-9F19F8E451A1}" srcOrd="0" destOrd="0" presId="urn:microsoft.com/office/officeart/2005/8/layout/vList2"/>
    <dgm:cxn modelId="{4FB4777D-AF59-044C-B6A9-B5D7FA990B9C}" type="presOf" srcId="{6BF61E89-0168-4606-8F38-EEC25CF4281B}" destId="{3A3D61E2-F9A5-FF48-BC2F-BB9D92A593E4}" srcOrd="0" destOrd="0" presId="urn:microsoft.com/office/officeart/2005/8/layout/vList2"/>
    <dgm:cxn modelId="{8A41B58E-E81D-4A90-B305-C94CFCBF8236}" srcId="{C8C65BD7-B30D-42AD-8623-97EC24780B01}" destId="{611A0F3B-7905-4885-9FEB-50BD5E22857A}" srcOrd="1" destOrd="0" parTransId="{0B291C15-9710-4BAF-9EC0-148486FD330C}" sibTransId="{78576CDC-0E6A-4F22-BFBF-3DE9BEF01071}"/>
    <dgm:cxn modelId="{0EAE4A9A-A651-451A-B244-989733DCFF06}" srcId="{C8C65BD7-B30D-42AD-8623-97EC24780B01}" destId="{65A76495-A06C-4793-A11B-F7F0BE575CC8}" srcOrd="3" destOrd="0" parTransId="{D4F8BEEC-0019-4F27-AC30-AAD6B926A68D}" sibTransId="{855E52E4-8A22-401C-A74A-93E59E0C1187}"/>
    <dgm:cxn modelId="{334C79E2-3146-784F-ABDD-D16E39CC8FB8}" type="presOf" srcId="{611A0F3B-7905-4885-9FEB-50BD5E22857A}" destId="{975546EA-795C-E649-908D-DF8AF9694322}" srcOrd="0" destOrd="0" presId="urn:microsoft.com/office/officeart/2005/8/layout/vList2"/>
    <dgm:cxn modelId="{375597F3-DBAD-D146-81FF-C14F4206A919}" type="presOf" srcId="{65A76495-A06C-4793-A11B-F7F0BE575CC8}" destId="{9869E4D8-E53B-AF4E-A366-960D4C6401A4}" srcOrd="0" destOrd="0" presId="urn:microsoft.com/office/officeart/2005/8/layout/vList2"/>
    <dgm:cxn modelId="{B736E1F0-1D0A-B54A-92AF-9235B5997BED}" type="presParOf" srcId="{E58C6B84-B999-3049-B3E0-9F19F8E451A1}" destId="{3A3D61E2-F9A5-FF48-BC2F-BB9D92A593E4}" srcOrd="0" destOrd="0" presId="urn:microsoft.com/office/officeart/2005/8/layout/vList2"/>
    <dgm:cxn modelId="{6D6C4DAD-3EBD-1544-8469-84F020879451}" type="presParOf" srcId="{E58C6B84-B999-3049-B3E0-9F19F8E451A1}" destId="{92F0EA20-F524-004C-890F-A4E9BAF501A4}" srcOrd="1" destOrd="0" presId="urn:microsoft.com/office/officeart/2005/8/layout/vList2"/>
    <dgm:cxn modelId="{1387DEF0-3253-084A-BC74-C29E7095493C}" type="presParOf" srcId="{E58C6B84-B999-3049-B3E0-9F19F8E451A1}" destId="{975546EA-795C-E649-908D-DF8AF9694322}" srcOrd="2" destOrd="0" presId="urn:microsoft.com/office/officeart/2005/8/layout/vList2"/>
    <dgm:cxn modelId="{7D912B30-7021-5341-BA6E-9021CBCC3260}" type="presParOf" srcId="{E58C6B84-B999-3049-B3E0-9F19F8E451A1}" destId="{0BFD21FB-9FF9-BB47-956C-7703F483AC94}" srcOrd="3" destOrd="0" presId="urn:microsoft.com/office/officeart/2005/8/layout/vList2"/>
    <dgm:cxn modelId="{2FD87E0C-1439-D64A-9126-1733B892F90B}" type="presParOf" srcId="{E58C6B84-B999-3049-B3E0-9F19F8E451A1}" destId="{FF13D30D-1F26-5746-A3C3-0BE46399D01F}" srcOrd="4" destOrd="0" presId="urn:microsoft.com/office/officeart/2005/8/layout/vList2"/>
    <dgm:cxn modelId="{009068AD-9BDB-9A42-B354-010D4D3DE0FA}" type="presParOf" srcId="{E58C6B84-B999-3049-B3E0-9F19F8E451A1}" destId="{A24BF629-184A-7841-B400-8A23B33F0607}" srcOrd="5" destOrd="0" presId="urn:microsoft.com/office/officeart/2005/8/layout/vList2"/>
    <dgm:cxn modelId="{56A685EA-1C30-3D4F-B3BF-7E424A1261B4}" type="presParOf" srcId="{E58C6B84-B999-3049-B3E0-9F19F8E451A1}" destId="{9869E4D8-E53B-AF4E-A366-960D4C6401A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2D9346C-9299-4977-8F09-B0C9D9103C1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D8E0A63-F1A4-4525-8442-0DF5A68A37AA}">
      <dgm:prSet/>
      <dgm:spPr/>
      <dgm:t>
        <a:bodyPr/>
        <a:lstStyle/>
        <a:p>
          <a:r>
            <a:rPr lang="en-US"/>
            <a:t>vim file.txt</a:t>
          </a:r>
        </a:p>
      </dgm:t>
    </dgm:pt>
    <dgm:pt modelId="{AACDDF22-B4EB-4D2A-B770-C98E0D0A218E}" type="parTrans" cxnId="{5A039A8A-8331-48F7-A45A-7DC8EF25F98E}">
      <dgm:prSet/>
      <dgm:spPr/>
      <dgm:t>
        <a:bodyPr/>
        <a:lstStyle/>
        <a:p>
          <a:endParaRPr lang="en-US"/>
        </a:p>
      </dgm:t>
    </dgm:pt>
    <dgm:pt modelId="{75E32904-A777-4C25-8DF5-4E7B217B1602}" type="sibTrans" cxnId="{5A039A8A-8331-48F7-A45A-7DC8EF25F98E}">
      <dgm:prSet/>
      <dgm:spPr/>
      <dgm:t>
        <a:bodyPr/>
        <a:lstStyle/>
        <a:p>
          <a:endParaRPr lang="en-US"/>
        </a:p>
      </dgm:t>
    </dgm:pt>
    <dgm:pt modelId="{B8D852F0-EB7C-4D39-B419-8BE9C9CC811A}">
      <dgm:prSet/>
      <dgm:spPr/>
      <dgm:t>
        <a:bodyPr/>
        <a:lstStyle/>
        <a:p>
          <a:r>
            <a:rPr lang="en-US"/>
            <a:t>i → insert</a:t>
          </a:r>
        </a:p>
      </dgm:t>
    </dgm:pt>
    <dgm:pt modelId="{FA574F4D-D97B-4607-B1D6-3D808F476DB9}" type="parTrans" cxnId="{12779B7E-DB39-4AA8-AD86-891EB16BA451}">
      <dgm:prSet/>
      <dgm:spPr/>
      <dgm:t>
        <a:bodyPr/>
        <a:lstStyle/>
        <a:p>
          <a:endParaRPr lang="en-US"/>
        </a:p>
      </dgm:t>
    </dgm:pt>
    <dgm:pt modelId="{BFDFF1DD-4516-47C8-96C5-E6039AA9ED76}" type="sibTrans" cxnId="{12779B7E-DB39-4AA8-AD86-891EB16BA451}">
      <dgm:prSet/>
      <dgm:spPr/>
      <dgm:t>
        <a:bodyPr/>
        <a:lstStyle/>
        <a:p>
          <a:endParaRPr lang="en-US"/>
        </a:p>
      </dgm:t>
    </dgm:pt>
    <dgm:pt modelId="{DB006300-BEDA-4DA5-B99D-A7F3ADF98B94}">
      <dgm:prSet/>
      <dgm:spPr/>
      <dgm:t>
        <a:bodyPr/>
        <a:lstStyle/>
        <a:p>
          <a:r>
            <a:rPr lang="en-US"/>
            <a:t>Esc → exit insert</a:t>
          </a:r>
        </a:p>
      </dgm:t>
    </dgm:pt>
    <dgm:pt modelId="{5831F55A-2201-4C65-BE0A-12E1F71D579D}" type="parTrans" cxnId="{462EB2BB-21C9-4DE2-8800-5B2532EC7E6F}">
      <dgm:prSet/>
      <dgm:spPr/>
      <dgm:t>
        <a:bodyPr/>
        <a:lstStyle/>
        <a:p>
          <a:endParaRPr lang="en-US"/>
        </a:p>
      </dgm:t>
    </dgm:pt>
    <dgm:pt modelId="{1A202F13-CABB-42D9-BD13-4DBD839A846C}" type="sibTrans" cxnId="{462EB2BB-21C9-4DE2-8800-5B2532EC7E6F}">
      <dgm:prSet/>
      <dgm:spPr/>
      <dgm:t>
        <a:bodyPr/>
        <a:lstStyle/>
        <a:p>
          <a:endParaRPr lang="en-US"/>
        </a:p>
      </dgm:t>
    </dgm:pt>
    <dgm:pt modelId="{D7ADF458-B6A9-4B2D-83AC-9FDF85123741}">
      <dgm:prSet/>
      <dgm:spPr/>
      <dgm:t>
        <a:bodyPr/>
        <a:lstStyle/>
        <a:p>
          <a:r>
            <a:rPr lang="en-US"/>
            <a:t>:wq → save &amp; quit</a:t>
          </a:r>
        </a:p>
      </dgm:t>
    </dgm:pt>
    <dgm:pt modelId="{0DCF6891-69AE-4301-A792-C0DE84C3D8A8}" type="parTrans" cxnId="{8B279DC4-67E9-4A6E-AF43-D5804200CB0B}">
      <dgm:prSet/>
      <dgm:spPr/>
      <dgm:t>
        <a:bodyPr/>
        <a:lstStyle/>
        <a:p>
          <a:endParaRPr lang="en-US"/>
        </a:p>
      </dgm:t>
    </dgm:pt>
    <dgm:pt modelId="{EA9539AA-BF6B-411B-BC66-CD77CEFEFCFC}" type="sibTrans" cxnId="{8B279DC4-67E9-4A6E-AF43-D5804200CB0B}">
      <dgm:prSet/>
      <dgm:spPr/>
      <dgm:t>
        <a:bodyPr/>
        <a:lstStyle/>
        <a:p>
          <a:endParaRPr lang="en-US"/>
        </a:p>
      </dgm:t>
    </dgm:pt>
    <dgm:pt modelId="{013D9769-78ED-7845-9932-FC1EDF75D934}" type="pres">
      <dgm:prSet presAssocID="{32D9346C-9299-4977-8F09-B0C9D9103C14}" presName="linear" presStyleCnt="0">
        <dgm:presLayoutVars>
          <dgm:animLvl val="lvl"/>
          <dgm:resizeHandles val="exact"/>
        </dgm:presLayoutVars>
      </dgm:prSet>
      <dgm:spPr/>
    </dgm:pt>
    <dgm:pt modelId="{3C3531C7-B73E-A04B-814B-B4861ED116A2}" type="pres">
      <dgm:prSet presAssocID="{2D8E0A63-F1A4-4525-8442-0DF5A68A37A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00D3C8E-5FD4-3A49-B3C5-7EADB5AEAD9A}" type="pres">
      <dgm:prSet presAssocID="{75E32904-A777-4C25-8DF5-4E7B217B1602}" presName="spacer" presStyleCnt="0"/>
      <dgm:spPr/>
    </dgm:pt>
    <dgm:pt modelId="{82D53287-54BF-7A46-BCA5-86C8DDDB5650}" type="pres">
      <dgm:prSet presAssocID="{B8D852F0-EB7C-4D39-B419-8BE9C9CC811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4373680-44B6-1148-99ED-3D508F4B5783}" type="pres">
      <dgm:prSet presAssocID="{BFDFF1DD-4516-47C8-96C5-E6039AA9ED76}" presName="spacer" presStyleCnt="0"/>
      <dgm:spPr/>
    </dgm:pt>
    <dgm:pt modelId="{6F78E1C4-72AD-6546-A338-5D397B8B8911}" type="pres">
      <dgm:prSet presAssocID="{DB006300-BEDA-4DA5-B99D-A7F3ADF98B9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7867D47-62D3-F145-98BE-8FDA5A06001C}" type="pres">
      <dgm:prSet presAssocID="{1A202F13-CABB-42D9-BD13-4DBD839A846C}" presName="spacer" presStyleCnt="0"/>
      <dgm:spPr/>
    </dgm:pt>
    <dgm:pt modelId="{1EA07572-6513-6F45-A6B0-BE75476472B2}" type="pres">
      <dgm:prSet presAssocID="{D7ADF458-B6A9-4B2D-83AC-9FDF8512374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1BF901E-E1C1-FB45-B3DF-5970D5013B4B}" type="presOf" srcId="{2D8E0A63-F1A4-4525-8442-0DF5A68A37AA}" destId="{3C3531C7-B73E-A04B-814B-B4861ED116A2}" srcOrd="0" destOrd="0" presId="urn:microsoft.com/office/officeart/2005/8/layout/vList2"/>
    <dgm:cxn modelId="{502ADC65-278F-2C41-AA5E-B2D94CE22E1E}" type="presOf" srcId="{32D9346C-9299-4977-8F09-B0C9D9103C14}" destId="{013D9769-78ED-7845-9932-FC1EDF75D934}" srcOrd="0" destOrd="0" presId="urn:microsoft.com/office/officeart/2005/8/layout/vList2"/>
    <dgm:cxn modelId="{61A7BE7B-04BA-9745-92F9-2C4BF77F1849}" type="presOf" srcId="{D7ADF458-B6A9-4B2D-83AC-9FDF85123741}" destId="{1EA07572-6513-6F45-A6B0-BE75476472B2}" srcOrd="0" destOrd="0" presId="urn:microsoft.com/office/officeart/2005/8/layout/vList2"/>
    <dgm:cxn modelId="{12779B7E-DB39-4AA8-AD86-891EB16BA451}" srcId="{32D9346C-9299-4977-8F09-B0C9D9103C14}" destId="{B8D852F0-EB7C-4D39-B419-8BE9C9CC811A}" srcOrd="1" destOrd="0" parTransId="{FA574F4D-D97B-4607-B1D6-3D808F476DB9}" sibTransId="{BFDFF1DD-4516-47C8-96C5-E6039AA9ED76}"/>
    <dgm:cxn modelId="{5A039A8A-8331-48F7-A45A-7DC8EF25F98E}" srcId="{32D9346C-9299-4977-8F09-B0C9D9103C14}" destId="{2D8E0A63-F1A4-4525-8442-0DF5A68A37AA}" srcOrd="0" destOrd="0" parTransId="{AACDDF22-B4EB-4D2A-B770-C98E0D0A218E}" sibTransId="{75E32904-A777-4C25-8DF5-4E7B217B1602}"/>
    <dgm:cxn modelId="{F7DC4696-8938-7F45-85AE-C051193DF46B}" type="presOf" srcId="{DB006300-BEDA-4DA5-B99D-A7F3ADF98B94}" destId="{6F78E1C4-72AD-6546-A338-5D397B8B8911}" srcOrd="0" destOrd="0" presId="urn:microsoft.com/office/officeart/2005/8/layout/vList2"/>
    <dgm:cxn modelId="{462EB2BB-21C9-4DE2-8800-5B2532EC7E6F}" srcId="{32D9346C-9299-4977-8F09-B0C9D9103C14}" destId="{DB006300-BEDA-4DA5-B99D-A7F3ADF98B94}" srcOrd="2" destOrd="0" parTransId="{5831F55A-2201-4C65-BE0A-12E1F71D579D}" sibTransId="{1A202F13-CABB-42D9-BD13-4DBD839A846C}"/>
    <dgm:cxn modelId="{8B279DC4-67E9-4A6E-AF43-D5804200CB0B}" srcId="{32D9346C-9299-4977-8F09-B0C9D9103C14}" destId="{D7ADF458-B6A9-4B2D-83AC-9FDF85123741}" srcOrd="3" destOrd="0" parTransId="{0DCF6891-69AE-4301-A792-C0DE84C3D8A8}" sibTransId="{EA9539AA-BF6B-411B-BC66-CD77CEFEFCFC}"/>
    <dgm:cxn modelId="{515FBBE0-0EEF-9147-BFC0-5D4A4E0EA61D}" type="presOf" srcId="{B8D852F0-EB7C-4D39-B419-8BE9C9CC811A}" destId="{82D53287-54BF-7A46-BCA5-86C8DDDB5650}" srcOrd="0" destOrd="0" presId="urn:microsoft.com/office/officeart/2005/8/layout/vList2"/>
    <dgm:cxn modelId="{56D31D87-EC0B-A54F-BAB3-93A834800C39}" type="presParOf" srcId="{013D9769-78ED-7845-9932-FC1EDF75D934}" destId="{3C3531C7-B73E-A04B-814B-B4861ED116A2}" srcOrd="0" destOrd="0" presId="urn:microsoft.com/office/officeart/2005/8/layout/vList2"/>
    <dgm:cxn modelId="{9128CED2-104A-064F-8E25-A9B2785EA449}" type="presParOf" srcId="{013D9769-78ED-7845-9932-FC1EDF75D934}" destId="{900D3C8E-5FD4-3A49-B3C5-7EADB5AEAD9A}" srcOrd="1" destOrd="0" presId="urn:microsoft.com/office/officeart/2005/8/layout/vList2"/>
    <dgm:cxn modelId="{A5970824-D6F9-7E40-BB12-7922A1A18852}" type="presParOf" srcId="{013D9769-78ED-7845-9932-FC1EDF75D934}" destId="{82D53287-54BF-7A46-BCA5-86C8DDDB5650}" srcOrd="2" destOrd="0" presId="urn:microsoft.com/office/officeart/2005/8/layout/vList2"/>
    <dgm:cxn modelId="{58802DD6-3003-0B42-A0E1-D4C2459247BA}" type="presParOf" srcId="{013D9769-78ED-7845-9932-FC1EDF75D934}" destId="{44373680-44B6-1148-99ED-3D508F4B5783}" srcOrd="3" destOrd="0" presId="urn:microsoft.com/office/officeart/2005/8/layout/vList2"/>
    <dgm:cxn modelId="{6FCF7CFA-920C-C84C-A91B-3AC6B13DF976}" type="presParOf" srcId="{013D9769-78ED-7845-9932-FC1EDF75D934}" destId="{6F78E1C4-72AD-6546-A338-5D397B8B8911}" srcOrd="4" destOrd="0" presId="urn:microsoft.com/office/officeart/2005/8/layout/vList2"/>
    <dgm:cxn modelId="{70432EDF-23FB-714D-9AE7-F8B3780F33B6}" type="presParOf" srcId="{013D9769-78ED-7845-9932-FC1EDF75D934}" destId="{47867D47-62D3-F145-98BE-8FDA5A06001C}" srcOrd="5" destOrd="0" presId="urn:microsoft.com/office/officeart/2005/8/layout/vList2"/>
    <dgm:cxn modelId="{510D5C93-3B9D-B944-AD16-6572A9F778EF}" type="presParOf" srcId="{013D9769-78ED-7845-9932-FC1EDF75D934}" destId="{1EA07572-6513-6F45-A6B0-BE75476472B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0E85F44-7E55-4E99-85F3-1635B561552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546BFBB9-2612-4829-A072-D578401A6A02}">
      <dgm:prSet/>
      <dgm:spPr/>
      <dgm:t>
        <a:bodyPr/>
        <a:lstStyle/>
        <a:p>
          <a:r>
            <a:rPr lang="en-US"/>
            <a:t>cat</a:t>
          </a:r>
        </a:p>
      </dgm:t>
    </dgm:pt>
    <dgm:pt modelId="{14547A04-233E-4396-98EA-CB80F2A0B401}" type="parTrans" cxnId="{32E349DE-58CF-4781-A387-E3E49D3DCD46}">
      <dgm:prSet/>
      <dgm:spPr/>
      <dgm:t>
        <a:bodyPr/>
        <a:lstStyle/>
        <a:p>
          <a:endParaRPr lang="en-US"/>
        </a:p>
      </dgm:t>
    </dgm:pt>
    <dgm:pt modelId="{05541248-0A0E-48A1-B1B2-20713A2E01A9}" type="sibTrans" cxnId="{32E349DE-58CF-4781-A387-E3E49D3DCD46}">
      <dgm:prSet/>
      <dgm:spPr/>
      <dgm:t>
        <a:bodyPr/>
        <a:lstStyle/>
        <a:p>
          <a:endParaRPr lang="en-US"/>
        </a:p>
      </dgm:t>
    </dgm:pt>
    <dgm:pt modelId="{E5E1776D-B0A6-4FFB-8C0F-D3C481D59705}">
      <dgm:prSet/>
      <dgm:spPr/>
      <dgm:t>
        <a:bodyPr/>
        <a:lstStyle/>
        <a:p>
          <a:r>
            <a:rPr lang="en-US"/>
            <a:t>less</a:t>
          </a:r>
        </a:p>
      </dgm:t>
    </dgm:pt>
    <dgm:pt modelId="{A8E51171-65FA-4A84-A538-B1EA86DC5F3A}" type="parTrans" cxnId="{4CA2B525-1C78-4A9E-9CA6-68299FE1BC3B}">
      <dgm:prSet/>
      <dgm:spPr/>
      <dgm:t>
        <a:bodyPr/>
        <a:lstStyle/>
        <a:p>
          <a:endParaRPr lang="en-US"/>
        </a:p>
      </dgm:t>
    </dgm:pt>
    <dgm:pt modelId="{0F405235-38F8-43F9-85B8-F34C87A2801D}" type="sibTrans" cxnId="{4CA2B525-1C78-4A9E-9CA6-68299FE1BC3B}">
      <dgm:prSet/>
      <dgm:spPr/>
      <dgm:t>
        <a:bodyPr/>
        <a:lstStyle/>
        <a:p>
          <a:endParaRPr lang="en-US"/>
        </a:p>
      </dgm:t>
    </dgm:pt>
    <dgm:pt modelId="{B4DDD1ED-CB55-47F2-AF2C-E83D248E86FD}">
      <dgm:prSet/>
      <dgm:spPr/>
      <dgm:t>
        <a:bodyPr/>
        <a:lstStyle/>
        <a:p>
          <a:r>
            <a:rPr lang="en-US"/>
            <a:t>head</a:t>
          </a:r>
        </a:p>
      </dgm:t>
    </dgm:pt>
    <dgm:pt modelId="{17F854B8-41FF-4ECF-9632-50E32D493843}" type="parTrans" cxnId="{145C8E11-A3A8-40CC-A87F-C5F9EA1A956A}">
      <dgm:prSet/>
      <dgm:spPr/>
      <dgm:t>
        <a:bodyPr/>
        <a:lstStyle/>
        <a:p>
          <a:endParaRPr lang="en-US"/>
        </a:p>
      </dgm:t>
    </dgm:pt>
    <dgm:pt modelId="{539251E0-163C-403F-9412-464027A3F855}" type="sibTrans" cxnId="{145C8E11-A3A8-40CC-A87F-C5F9EA1A956A}">
      <dgm:prSet/>
      <dgm:spPr/>
      <dgm:t>
        <a:bodyPr/>
        <a:lstStyle/>
        <a:p>
          <a:endParaRPr lang="en-US"/>
        </a:p>
      </dgm:t>
    </dgm:pt>
    <dgm:pt modelId="{574FD43C-B0EA-4C74-996E-A897CF9833F4}">
      <dgm:prSet/>
      <dgm:spPr/>
      <dgm:t>
        <a:bodyPr/>
        <a:lstStyle/>
        <a:p>
          <a:r>
            <a:rPr lang="en-US"/>
            <a:t>tail</a:t>
          </a:r>
        </a:p>
      </dgm:t>
    </dgm:pt>
    <dgm:pt modelId="{BEFBDE04-5AB9-454A-8AA2-09E172D5BA50}" type="parTrans" cxnId="{F06F8560-0903-4F5A-B569-810841135FE1}">
      <dgm:prSet/>
      <dgm:spPr/>
      <dgm:t>
        <a:bodyPr/>
        <a:lstStyle/>
        <a:p>
          <a:endParaRPr lang="en-US"/>
        </a:p>
      </dgm:t>
    </dgm:pt>
    <dgm:pt modelId="{2BEE5411-DDC9-41DC-8294-59DEE1D1E96B}" type="sibTrans" cxnId="{F06F8560-0903-4F5A-B569-810841135FE1}">
      <dgm:prSet/>
      <dgm:spPr/>
      <dgm:t>
        <a:bodyPr/>
        <a:lstStyle/>
        <a:p>
          <a:endParaRPr lang="en-US"/>
        </a:p>
      </dgm:t>
    </dgm:pt>
    <dgm:pt modelId="{CF2C216B-C8B1-474B-A450-61CF2A2B3F3F}" type="pres">
      <dgm:prSet presAssocID="{C0E85F44-7E55-4E99-85F3-1635B5615522}" presName="root" presStyleCnt="0">
        <dgm:presLayoutVars>
          <dgm:dir/>
          <dgm:resizeHandles val="exact"/>
        </dgm:presLayoutVars>
      </dgm:prSet>
      <dgm:spPr/>
    </dgm:pt>
    <dgm:pt modelId="{04330A6C-AAA2-45EB-A320-6D29430BFFF7}" type="pres">
      <dgm:prSet presAssocID="{546BFBB9-2612-4829-A072-D578401A6A02}" presName="compNode" presStyleCnt="0"/>
      <dgm:spPr/>
    </dgm:pt>
    <dgm:pt modelId="{0B4380F1-9E5D-40CD-B138-0DC71BA14B73}" type="pres">
      <dgm:prSet presAssocID="{546BFBB9-2612-4829-A072-D578401A6A02}" presName="bgRect" presStyleLbl="bgShp" presStyleIdx="0" presStyleCnt="4"/>
      <dgm:spPr/>
    </dgm:pt>
    <dgm:pt modelId="{4246626F-7810-4CD4-B36A-299046B2FA2E}" type="pres">
      <dgm:prSet presAssocID="{546BFBB9-2612-4829-A072-D578401A6A02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t"/>
        </a:ext>
      </dgm:extLst>
    </dgm:pt>
    <dgm:pt modelId="{04C44D4A-FC0B-4409-856E-64A962E4CAB5}" type="pres">
      <dgm:prSet presAssocID="{546BFBB9-2612-4829-A072-D578401A6A02}" presName="spaceRect" presStyleCnt="0"/>
      <dgm:spPr/>
    </dgm:pt>
    <dgm:pt modelId="{779F4990-F31C-45A9-A416-401B77A17711}" type="pres">
      <dgm:prSet presAssocID="{546BFBB9-2612-4829-A072-D578401A6A02}" presName="parTx" presStyleLbl="revTx" presStyleIdx="0" presStyleCnt="4">
        <dgm:presLayoutVars>
          <dgm:chMax val="0"/>
          <dgm:chPref val="0"/>
        </dgm:presLayoutVars>
      </dgm:prSet>
      <dgm:spPr/>
    </dgm:pt>
    <dgm:pt modelId="{DC0CFC9A-1CE1-474B-829D-7F8BA020668A}" type="pres">
      <dgm:prSet presAssocID="{05541248-0A0E-48A1-B1B2-20713A2E01A9}" presName="sibTrans" presStyleCnt="0"/>
      <dgm:spPr/>
    </dgm:pt>
    <dgm:pt modelId="{EEB79513-7A16-4F10-AEF2-744E3F9FD53A}" type="pres">
      <dgm:prSet presAssocID="{E5E1776D-B0A6-4FFB-8C0F-D3C481D59705}" presName="compNode" presStyleCnt="0"/>
      <dgm:spPr/>
    </dgm:pt>
    <dgm:pt modelId="{B3292274-B5C9-4820-B531-3C8BD09D4396}" type="pres">
      <dgm:prSet presAssocID="{E5E1776D-B0A6-4FFB-8C0F-D3C481D59705}" presName="bgRect" presStyleLbl="bgShp" presStyleIdx="1" presStyleCnt="4"/>
      <dgm:spPr/>
    </dgm:pt>
    <dgm:pt modelId="{138CBAFB-4788-4531-BEDB-5EAD13AA5E61}" type="pres">
      <dgm:prSet presAssocID="{E5E1776D-B0A6-4FFB-8C0F-D3C481D59705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nimize"/>
        </a:ext>
      </dgm:extLst>
    </dgm:pt>
    <dgm:pt modelId="{B34CE941-2A21-49BA-A7CE-2188E23287B1}" type="pres">
      <dgm:prSet presAssocID="{E5E1776D-B0A6-4FFB-8C0F-D3C481D59705}" presName="spaceRect" presStyleCnt="0"/>
      <dgm:spPr/>
    </dgm:pt>
    <dgm:pt modelId="{D1804D75-56CF-40F5-8A3B-33D4230F16E0}" type="pres">
      <dgm:prSet presAssocID="{E5E1776D-B0A6-4FFB-8C0F-D3C481D59705}" presName="parTx" presStyleLbl="revTx" presStyleIdx="1" presStyleCnt="4">
        <dgm:presLayoutVars>
          <dgm:chMax val="0"/>
          <dgm:chPref val="0"/>
        </dgm:presLayoutVars>
      </dgm:prSet>
      <dgm:spPr/>
    </dgm:pt>
    <dgm:pt modelId="{AB257997-CDF4-4899-A810-D35363946CCA}" type="pres">
      <dgm:prSet presAssocID="{0F405235-38F8-43F9-85B8-F34C87A2801D}" presName="sibTrans" presStyleCnt="0"/>
      <dgm:spPr/>
    </dgm:pt>
    <dgm:pt modelId="{CBF2BDDE-C359-41B3-8114-927490E74A87}" type="pres">
      <dgm:prSet presAssocID="{B4DDD1ED-CB55-47F2-AF2C-E83D248E86FD}" presName="compNode" presStyleCnt="0"/>
      <dgm:spPr/>
    </dgm:pt>
    <dgm:pt modelId="{581B1375-1002-48FA-A252-B1FE58B065AA}" type="pres">
      <dgm:prSet presAssocID="{B4DDD1ED-CB55-47F2-AF2C-E83D248E86FD}" presName="bgRect" presStyleLbl="bgShp" presStyleIdx="2" presStyleCnt="4"/>
      <dgm:spPr/>
    </dgm:pt>
    <dgm:pt modelId="{570F5A19-F081-4F2B-A02B-ADB7257F2BEB}" type="pres">
      <dgm:prSet presAssocID="{B4DDD1ED-CB55-47F2-AF2C-E83D248E86FD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74B8420-5B0E-40CB-A0E5-6BB245B737D4}" type="pres">
      <dgm:prSet presAssocID="{B4DDD1ED-CB55-47F2-AF2C-E83D248E86FD}" presName="spaceRect" presStyleCnt="0"/>
      <dgm:spPr/>
    </dgm:pt>
    <dgm:pt modelId="{188C02DD-F63A-4BBE-A2F6-9B936346885D}" type="pres">
      <dgm:prSet presAssocID="{B4DDD1ED-CB55-47F2-AF2C-E83D248E86FD}" presName="parTx" presStyleLbl="revTx" presStyleIdx="2" presStyleCnt="4">
        <dgm:presLayoutVars>
          <dgm:chMax val="0"/>
          <dgm:chPref val="0"/>
        </dgm:presLayoutVars>
      </dgm:prSet>
      <dgm:spPr/>
    </dgm:pt>
    <dgm:pt modelId="{05FC536E-63DA-426B-98FC-3D98E6AB8DD9}" type="pres">
      <dgm:prSet presAssocID="{539251E0-163C-403F-9412-464027A3F855}" presName="sibTrans" presStyleCnt="0"/>
      <dgm:spPr/>
    </dgm:pt>
    <dgm:pt modelId="{29E277BB-5F25-4ADB-B931-9FC8AB813B03}" type="pres">
      <dgm:prSet presAssocID="{574FD43C-B0EA-4C74-996E-A897CF9833F4}" presName="compNode" presStyleCnt="0"/>
      <dgm:spPr/>
    </dgm:pt>
    <dgm:pt modelId="{B94BB7B7-E255-4251-A2BA-E705AA2FAA57}" type="pres">
      <dgm:prSet presAssocID="{574FD43C-B0EA-4C74-996E-A897CF9833F4}" presName="bgRect" presStyleLbl="bgShp" presStyleIdx="3" presStyleCnt="4"/>
      <dgm:spPr/>
    </dgm:pt>
    <dgm:pt modelId="{7DF4CD6C-2C25-4A9D-9692-EC2FC4C36BD8}" type="pres">
      <dgm:prSet presAssocID="{574FD43C-B0EA-4C74-996E-A897CF9833F4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urtle"/>
        </a:ext>
      </dgm:extLst>
    </dgm:pt>
    <dgm:pt modelId="{5C39B9C0-FC85-48A5-9A6B-D60F2CF0B388}" type="pres">
      <dgm:prSet presAssocID="{574FD43C-B0EA-4C74-996E-A897CF9833F4}" presName="spaceRect" presStyleCnt="0"/>
      <dgm:spPr/>
    </dgm:pt>
    <dgm:pt modelId="{9F6B148A-E42D-4C91-8010-426C77193B12}" type="pres">
      <dgm:prSet presAssocID="{574FD43C-B0EA-4C74-996E-A897CF9833F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45C8E11-A3A8-40CC-A87F-C5F9EA1A956A}" srcId="{C0E85F44-7E55-4E99-85F3-1635B5615522}" destId="{B4DDD1ED-CB55-47F2-AF2C-E83D248E86FD}" srcOrd="2" destOrd="0" parTransId="{17F854B8-41FF-4ECF-9632-50E32D493843}" sibTransId="{539251E0-163C-403F-9412-464027A3F855}"/>
    <dgm:cxn modelId="{4CA2B525-1C78-4A9E-9CA6-68299FE1BC3B}" srcId="{C0E85F44-7E55-4E99-85F3-1635B5615522}" destId="{E5E1776D-B0A6-4FFB-8C0F-D3C481D59705}" srcOrd="1" destOrd="0" parTransId="{A8E51171-65FA-4A84-A538-B1EA86DC5F3A}" sibTransId="{0F405235-38F8-43F9-85B8-F34C87A2801D}"/>
    <dgm:cxn modelId="{9C1E2E3D-C722-4CF7-AA63-FEF66880B029}" type="presOf" srcId="{574FD43C-B0EA-4C74-996E-A897CF9833F4}" destId="{9F6B148A-E42D-4C91-8010-426C77193B12}" srcOrd="0" destOrd="0" presId="urn:microsoft.com/office/officeart/2018/2/layout/IconVerticalSolidList"/>
    <dgm:cxn modelId="{AE59E53D-6CBB-4DFD-AEB8-C0B470310BA4}" type="presOf" srcId="{B4DDD1ED-CB55-47F2-AF2C-E83D248E86FD}" destId="{188C02DD-F63A-4BBE-A2F6-9B936346885D}" srcOrd="0" destOrd="0" presId="urn:microsoft.com/office/officeart/2018/2/layout/IconVerticalSolidList"/>
    <dgm:cxn modelId="{F06F8560-0903-4F5A-B569-810841135FE1}" srcId="{C0E85F44-7E55-4E99-85F3-1635B5615522}" destId="{574FD43C-B0EA-4C74-996E-A897CF9833F4}" srcOrd="3" destOrd="0" parTransId="{BEFBDE04-5AB9-454A-8AA2-09E172D5BA50}" sibTransId="{2BEE5411-DDC9-41DC-8294-59DEE1D1E96B}"/>
    <dgm:cxn modelId="{987E42A8-61C9-4937-B0BF-F0C8035F4F87}" type="presOf" srcId="{546BFBB9-2612-4829-A072-D578401A6A02}" destId="{779F4990-F31C-45A9-A416-401B77A17711}" srcOrd="0" destOrd="0" presId="urn:microsoft.com/office/officeart/2018/2/layout/IconVerticalSolidList"/>
    <dgm:cxn modelId="{E0CA90DC-D6CD-4F74-BF0A-CA739D34E91A}" type="presOf" srcId="{C0E85F44-7E55-4E99-85F3-1635B5615522}" destId="{CF2C216B-C8B1-474B-A450-61CF2A2B3F3F}" srcOrd="0" destOrd="0" presId="urn:microsoft.com/office/officeart/2018/2/layout/IconVerticalSolidList"/>
    <dgm:cxn modelId="{93CE00DD-495E-4F93-B6BB-E8B7F01E28DD}" type="presOf" srcId="{E5E1776D-B0A6-4FFB-8C0F-D3C481D59705}" destId="{D1804D75-56CF-40F5-8A3B-33D4230F16E0}" srcOrd="0" destOrd="0" presId="urn:microsoft.com/office/officeart/2018/2/layout/IconVerticalSolidList"/>
    <dgm:cxn modelId="{32E349DE-58CF-4781-A387-E3E49D3DCD46}" srcId="{C0E85F44-7E55-4E99-85F3-1635B5615522}" destId="{546BFBB9-2612-4829-A072-D578401A6A02}" srcOrd="0" destOrd="0" parTransId="{14547A04-233E-4396-98EA-CB80F2A0B401}" sibTransId="{05541248-0A0E-48A1-B1B2-20713A2E01A9}"/>
    <dgm:cxn modelId="{2852F8CA-7962-4E99-A6C9-83AC4613F158}" type="presParOf" srcId="{CF2C216B-C8B1-474B-A450-61CF2A2B3F3F}" destId="{04330A6C-AAA2-45EB-A320-6D29430BFFF7}" srcOrd="0" destOrd="0" presId="urn:microsoft.com/office/officeart/2018/2/layout/IconVerticalSolidList"/>
    <dgm:cxn modelId="{0DF6429D-84FA-4B99-9249-34DD0DDF92DE}" type="presParOf" srcId="{04330A6C-AAA2-45EB-A320-6D29430BFFF7}" destId="{0B4380F1-9E5D-40CD-B138-0DC71BA14B73}" srcOrd="0" destOrd="0" presId="urn:microsoft.com/office/officeart/2018/2/layout/IconVerticalSolidList"/>
    <dgm:cxn modelId="{4AA4C898-01B4-49C9-BEC7-3CFCCCBB5D4B}" type="presParOf" srcId="{04330A6C-AAA2-45EB-A320-6D29430BFFF7}" destId="{4246626F-7810-4CD4-B36A-299046B2FA2E}" srcOrd="1" destOrd="0" presId="urn:microsoft.com/office/officeart/2018/2/layout/IconVerticalSolidList"/>
    <dgm:cxn modelId="{13EB1A00-E45E-41C5-9189-25709B13AB34}" type="presParOf" srcId="{04330A6C-AAA2-45EB-A320-6D29430BFFF7}" destId="{04C44D4A-FC0B-4409-856E-64A962E4CAB5}" srcOrd="2" destOrd="0" presId="urn:microsoft.com/office/officeart/2018/2/layout/IconVerticalSolidList"/>
    <dgm:cxn modelId="{5B405610-595B-417E-BE2B-7CB1D3ED7848}" type="presParOf" srcId="{04330A6C-AAA2-45EB-A320-6D29430BFFF7}" destId="{779F4990-F31C-45A9-A416-401B77A17711}" srcOrd="3" destOrd="0" presId="urn:microsoft.com/office/officeart/2018/2/layout/IconVerticalSolidList"/>
    <dgm:cxn modelId="{139AB280-A59D-4226-8897-ED0CDB8FAB7E}" type="presParOf" srcId="{CF2C216B-C8B1-474B-A450-61CF2A2B3F3F}" destId="{DC0CFC9A-1CE1-474B-829D-7F8BA020668A}" srcOrd="1" destOrd="0" presId="urn:microsoft.com/office/officeart/2018/2/layout/IconVerticalSolidList"/>
    <dgm:cxn modelId="{984924C6-6E0D-4C98-9B90-16BEA585E15C}" type="presParOf" srcId="{CF2C216B-C8B1-474B-A450-61CF2A2B3F3F}" destId="{EEB79513-7A16-4F10-AEF2-744E3F9FD53A}" srcOrd="2" destOrd="0" presId="urn:microsoft.com/office/officeart/2018/2/layout/IconVerticalSolidList"/>
    <dgm:cxn modelId="{7F108C94-4ACD-4C00-996A-52A2F5D10AA1}" type="presParOf" srcId="{EEB79513-7A16-4F10-AEF2-744E3F9FD53A}" destId="{B3292274-B5C9-4820-B531-3C8BD09D4396}" srcOrd="0" destOrd="0" presId="urn:microsoft.com/office/officeart/2018/2/layout/IconVerticalSolidList"/>
    <dgm:cxn modelId="{02EF7EA4-A712-4A6B-A921-BCB4CCCA5DFE}" type="presParOf" srcId="{EEB79513-7A16-4F10-AEF2-744E3F9FD53A}" destId="{138CBAFB-4788-4531-BEDB-5EAD13AA5E61}" srcOrd="1" destOrd="0" presId="urn:microsoft.com/office/officeart/2018/2/layout/IconVerticalSolidList"/>
    <dgm:cxn modelId="{5736F962-D4F1-4A09-BB80-6BFD3CFFE36B}" type="presParOf" srcId="{EEB79513-7A16-4F10-AEF2-744E3F9FD53A}" destId="{B34CE941-2A21-49BA-A7CE-2188E23287B1}" srcOrd="2" destOrd="0" presId="urn:microsoft.com/office/officeart/2018/2/layout/IconVerticalSolidList"/>
    <dgm:cxn modelId="{104D7FD1-3D83-4A77-A84D-A9DB57FBC2FE}" type="presParOf" srcId="{EEB79513-7A16-4F10-AEF2-744E3F9FD53A}" destId="{D1804D75-56CF-40F5-8A3B-33D4230F16E0}" srcOrd="3" destOrd="0" presId="urn:microsoft.com/office/officeart/2018/2/layout/IconVerticalSolidList"/>
    <dgm:cxn modelId="{08237A47-66AE-4D49-847B-28372432725B}" type="presParOf" srcId="{CF2C216B-C8B1-474B-A450-61CF2A2B3F3F}" destId="{AB257997-CDF4-4899-A810-D35363946CCA}" srcOrd="3" destOrd="0" presId="urn:microsoft.com/office/officeart/2018/2/layout/IconVerticalSolidList"/>
    <dgm:cxn modelId="{0C218E63-D9F3-4726-86CC-B1F270C33915}" type="presParOf" srcId="{CF2C216B-C8B1-474B-A450-61CF2A2B3F3F}" destId="{CBF2BDDE-C359-41B3-8114-927490E74A87}" srcOrd="4" destOrd="0" presId="urn:microsoft.com/office/officeart/2018/2/layout/IconVerticalSolidList"/>
    <dgm:cxn modelId="{99F75D7D-A8F6-4D30-970E-480EE6CA6FAC}" type="presParOf" srcId="{CBF2BDDE-C359-41B3-8114-927490E74A87}" destId="{581B1375-1002-48FA-A252-B1FE58B065AA}" srcOrd="0" destOrd="0" presId="urn:microsoft.com/office/officeart/2018/2/layout/IconVerticalSolidList"/>
    <dgm:cxn modelId="{C83C129A-8199-4632-B168-0116513657D1}" type="presParOf" srcId="{CBF2BDDE-C359-41B3-8114-927490E74A87}" destId="{570F5A19-F081-4F2B-A02B-ADB7257F2BEB}" srcOrd="1" destOrd="0" presId="urn:microsoft.com/office/officeart/2018/2/layout/IconVerticalSolidList"/>
    <dgm:cxn modelId="{88984EA7-2C94-4553-A3FB-5E33EDD67C1E}" type="presParOf" srcId="{CBF2BDDE-C359-41B3-8114-927490E74A87}" destId="{274B8420-5B0E-40CB-A0E5-6BB245B737D4}" srcOrd="2" destOrd="0" presId="urn:microsoft.com/office/officeart/2018/2/layout/IconVerticalSolidList"/>
    <dgm:cxn modelId="{08C7C8FB-A336-44F2-BA7B-D0310C1F0962}" type="presParOf" srcId="{CBF2BDDE-C359-41B3-8114-927490E74A87}" destId="{188C02DD-F63A-4BBE-A2F6-9B936346885D}" srcOrd="3" destOrd="0" presId="urn:microsoft.com/office/officeart/2018/2/layout/IconVerticalSolidList"/>
    <dgm:cxn modelId="{DF4BCD94-F99D-4657-8069-5B9262FE5957}" type="presParOf" srcId="{CF2C216B-C8B1-474B-A450-61CF2A2B3F3F}" destId="{05FC536E-63DA-426B-98FC-3D98E6AB8DD9}" srcOrd="5" destOrd="0" presId="urn:microsoft.com/office/officeart/2018/2/layout/IconVerticalSolidList"/>
    <dgm:cxn modelId="{CE43B6E5-570C-4097-B3A1-A9F59316E80A}" type="presParOf" srcId="{CF2C216B-C8B1-474B-A450-61CF2A2B3F3F}" destId="{29E277BB-5F25-4ADB-B931-9FC8AB813B03}" srcOrd="6" destOrd="0" presId="urn:microsoft.com/office/officeart/2018/2/layout/IconVerticalSolidList"/>
    <dgm:cxn modelId="{EDEC4CF9-9DFF-4C62-8CC4-CE52F45CCA8D}" type="presParOf" srcId="{29E277BB-5F25-4ADB-B931-9FC8AB813B03}" destId="{B94BB7B7-E255-4251-A2BA-E705AA2FAA57}" srcOrd="0" destOrd="0" presId="urn:microsoft.com/office/officeart/2018/2/layout/IconVerticalSolidList"/>
    <dgm:cxn modelId="{B5AA551F-7E7E-40CD-8500-79C5EBE32D90}" type="presParOf" srcId="{29E277BB-5F25-4ADB-B931-9FC8AB813B03}" destId="{7DF4CD6C-2C25-4A9D-9692-EC2FC4C36BD8}" srcOrd="1" destOrd="0" presId="urn:microsoft.com/office/officeart/2018/2/layout/IconVerticalSolidList"/>
    <dgm:cxn modelId="{24C997BB-5A1F-44FD-8DEB-D54D60C75ABD}" type="presParOf" srcId="{29E277BB-5F25-4ADB-B931-9FC8AB813B03}" destId="{5C39B9C0-FC85-48A5-9A6B-D60F2CF0B388}" srcOrd="2" destOrd="0" presId="urn:microsoft.com/office/officeart/2018/2/layout/IconVerticalSolidList"/>
    <dgm:cxn modelId="{E12FD691-18D3-4B69-A6C6-5074C45A8EC8}" type="presParOf" srcId="{29E277BB-5F25-4ADB-B931-9FC8AB813B03}" destId="{9F6B148A-E42D-4C91-8010-426C77193B1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E9E5B56-CFB1-4FFD-B20B-403809212E4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D7C6F28-19B0-40D1-B3D1-B49BF2E38DBD}">
      <dgm:prSet/>
      <dgm:spPr/>
      <dgm:t>
        <a:bodyPr/>
        <a:lstStyle/>
        <a:p>
          <a:r>
            <a:rPr lang="en-US"/>
            <a:t>man command</a:t>
          </a:r>
        </a:p>
      </dgm:t>
    </dgm:pt>
    <dgm:pt modelId="{21CC07D0-9B68-4057-9D97-50CF7BF37CFD}" type="parTrans" cxnId="{96C3B6B9-01F9-4185-8435-6C18CC9ABF01}">
      <dgm:prSet/>
      <dgm:spPr/>
      <dgm:t>
        <a:bodyPr/>
        <a:lstStyle/>
        <a:p>
          <a:endParaRPr lang="en-US"/>
        </a:p>
      </dgm:t>
    </dgm:pt>
    <dgm:pt modelId="{31750959-9AA9-4222-A252-CA54B591C8FD}" type="sibTrans" cxnId="{96C3B6B9-01F9-4185-8435-6C18CC9ABF01}">
      <dgm:prSet/>
      <dgm:spPr/>
      <dgm:t>
        <a:bodyPr/>
        <a:lstStyle/>
        <a:p>
          <a:endParaRPr lang="en-US"/>
        </a:p>
      </dgm:t>
    </dgm:pt>
    <dgm:pt modelId="{3A565077-F434-444F-B8BD-BA73FC82323A}">
      <dgm:prSet/>
      <dgm:spPr/>
      <dgm:t>
        <a:bodyPr/>
        <a:lstStyle/>
        <a:p>
          <a:r>
            <a:rPr lang="en-US"/>
            <a:t>--help option</a:t>
          </a:r>
        </a:p>
      </dgm:t>
    </dgm:pt>
    <dgm:pt modelId="{66B1B74F-A0C2-4A97-BFE8-B7C99A3F9972}" type="parTrans" cxnId="{DEF29C44-4875-42B8-BCE4-14C13AE851D3}">
      <dgm:prSet/>
      <dgm:spPr/>
      <dgm:t>
        <a:bodyPr/>
        <a:lstStyle/>
        <a:p>
          <a:endParaRPr lang="en-US"/>
        </a:p>
      </dgm:t>
    </dgm:pt>
    <dgm:pt modelId="{77ACC436-F26B-4A07-A099-D4EADDB41EAE}" type="sibTrans" cxnId="{DEF29C44-4875-42B8-BCE4-14C13AE851D3}">
      <dgm:prSet/>
      <dgm:spPr/>
      <dgm:t>
        <a:bodyPr/>
        <a:lstStyle/>
        <a:p>
          <a:endParaRPr lang="en-US"/>
        </a:p>
      </dgm:t>
    </dgm:pt>
    <dgm:pt modelId="{5C3E5F3E-937A-4699-87D6-5403EC4313EE}">
      <dgm:prSet/>
      <dgm:spPr/>
      <dgm:t>
        <a:bodyPr/>
        <a:lstStyle/>
        <a:p>
          <a:r>
            <a:rPr lang="en-US"/>
            <a:t>No need to memorize everything</a:t>
          </a:r>
        </a:p>
      </dgm:t>
    </dgm:pt>
    <dgm:pt modelId="{4760BA8E-9643-48C2-B2CD-C3B540B664AC}" type="parTrans" cxnId="{454C3D5F-365E-42F6-BF02-982F2E71016B}">
      <dgm:prSet/>
      <dgm:spPr/>
      <dgm:t>
        <a:bodyPr/>
        <a:lstStyle/>
        <a:p>
          <a:endParaRPr lang="en-US"/>
        </a:p>
      </dgm:t>
    </dgm:pt>
    <dgm:pt modelId="{D7389DF2-D508-4CE1-A0E2-E6A3D9117219}" type="sibTrans" cxnId="{454C3D5F-365E-42F6-BF02-982F2E71016B}">
      <dgm:prSet/>
      <dgm:spPr/>
      <dgm:t>
        <a:bodyPr/>
        <a:lstStyle/>
        <a:p>
          <a:endParaRPr lang="en-US"/>
        </a:p>
      </dgm:t>
    </dgm:pt>
    <dgm:pt modelId="{F9496508-DFF9-184F-9DCE-EB1515418A35}" type="pres">
      <dgm:prSet presAssocID="{EE9E5B56-CFB1-4FFD-B20B-403809212E4C}" presName="diagram" presStyleCnt="0">
        <dgm:presLayoutVars>
          <dgm:dir/>
          <dgm:resizeHandles val="exact"/>
        </dgm:presLayoutVars>
      </dgm:prSet>
      <dgm:spPr/>
    </dgm:pt>
    <dgm:pt modelId="{3254FD08-101A-7B4F-A310-EBC7C67CED20}" type="pres">
      <dgm:prSet presAssocID="{6D7C6F28-19B0-40D1-B3D1-B49BF2E38DBD}" presName="node" presStyleLbl="node1" presStyleIdx="0" presStyleCnt="3">
        <dgm:presLayoutVars>
          <dgm:bulletEnabled val="1"/>
        </dgm:presLayoutVars>
      </dgm:prSet>
      <dgm:spPr/>
    </dgm:pt>
    <dgm:pt modelId="{BBD6B18E-19DD-304B-AA94-219529186CEF}" type="pres">
      <dgm:prSet presAssocID="{31750959-9AA9-4222-A252-CA54B591C8FD}" presName="sibTrans" presStyleCnt="0"/>
      <dgm:spPr/>
    </dgm:pt>
    <dgm:pt modelId="{F8744CFA-63CC-A24A-8476-A9BD396EB299}" type="pres">
      <dgm:prSet presAssocID="{3A565077-F434-444F-B8BD-BA73FC82323A}" presName="node" presStyleLbl="node1" presStyleIdx="1" presStyleCnt="3">
        <dgm:presLayoutVars>
          <dgm:bulletEnabled val="1"/>
        </dgm:presLayoutVars>
      </dgm:prSet>
      <dgm:spPr/>
    </dgm:pt>
    <dgm:pt modelId="{988FE282-0547-9541-86E5-8D892026D541}" type="pres">
      <dgm:prSet presAssocID="{77ACC436-F26B-4A07-A099-D4EADDB41EAE}" presName="sibTrans" presStyleCnt="0"/>
      <dgm:spPr/>
    </dgm:pt>
    <dgm:pt modelId="{9CA716A2-A60E-CE43-B34C-A6685C791A49}" type="pres">
      <dgm:prSet presAssocID="{5C3E5F3E-937A-4699-87D6-5403EC4313EE}" presName="node" presStyleLbl="node1" presStyleIdx="2" presStyleCnt="3">
        <dgm:presLayoutVars>
          <dgm:bulletEnabled val="1"/>
        </dgm:presLayoutVars>
      </dgm:prSet>
      <dgm:spPr/>
    </dgm:pt>
  </dgm:ptLst>
  <dgm:cxnLst>
    <dgm:cxn modelId="{1361981C-2E69-BB42-A9DA-6C499F71974A}" type="presOf" srcId="{6D7C6F28-19B0-40D1-B3D1-B49BF2E38DBD}" destId="{3254FD08-101A-7B4F-A310-EBC7C67CED20}" srcOrd="0" destOrd="0" presId="urn:microsoft.com/office/officeart/2005/8/layout/default"/>
    <dgm:cxn modelId="{DEF29C44-4875-42B8-BCE4-14C13AE851D3}" srcId="{EE9E5B56-CFB1-4FFD-B20B-403809212E4C}" destId="{3A565077-F434-444F-B8BD-BA73FC82323A}" srcOrd="1" destOrd="0" parTransId="{66B1B74F-A0C2-4A97-BFE8-B7C99A3F9972}" sibTransId="{77ACC436-F26B-4A07-A099-D4EADDB41EAE}"/>
    <dgm:cxn modelId="{454C3D5F-365E-42F6-BF02-982F2E71016B}" srcId="{EE9E5B56-CFB1-4FFD-B20B-403809212E4C}" destId="{5C3E5F3E-937A-4699-87D6-5403EC4313EE}" srcOrd="2" destOrd="0" parTransId="{4760BA8E-9643-48C2-B2CD-C3B540B664AC}" sibTransId="{D7389DF2-D508-4CE1-A0E2-E6A3D9117219}"/>
    <dgm:cxn modelId="{DF0190AA-3F71-F64D-A426-7E66345C151F}" type="presOf" srcId="{3A565077-F434-444F-B8BD-BA73FC82323A}" destId="{F8744CFA-63CC-A24A-8476-A9BD396EB299}" srcOrd="0" destOrd="0" presId="urn:microsoft.com/office/officeart/2005/8/layout/default"/>
    <dgm:cxn modelId="{96C3B6B9-01F9-4185-8435-6C18CC9ABF01}" srcId="{EE9E5B56-CFB1-4FFD-B20B-403809212E4C}" destId="{6D7C6F28-19B0-40D1-B3D1-B49BF2E38DBD}" srcOrd="0" destOrd="0" parTransId="{21CC07D0-9B68-4057-9D97-50CF7BF37CFD}" sibTransId="{31750959-9AA9-4222-A252-CA54B591C8FD}"/>
    <dgm:cxn modelId="{DE6AD8F1-708B-DA44-9E4B-0DFB4F0992FF}" type="presOf" srcId="{EE9E5B56-CFB1-4FFD-B20B-403809212E4C}" destId="{F9496508-DFF9-184F-9DCE-EB1515418A35}" srcOrd="0" destOrd="0" presId="urn:microsoft.com/office/officeart/2005/8/layout/default"/>
    <dgm:cxn modelId="{37B401F7-7BE4-A447-ABF0-C68B45D56810}" type="presOf" srcId="{5C3E5F3E-937A-4699-87D6-5403EC4313EE}" destId="{9CA716A2-A60E-CE43-B34C-A6685C791A49}" srcOrd="0" destOrd="0" presId="urn:microsoft.com/office/officeart/2005/8/layout/default"/>
    <dgm:cxn modelId="{FBD34F9C-F112-1445-8A3A-D0371EB0A4E6}" type="presParOf" srcId="{F9496508-DFF9-184F-9DCE-EB1515418A35}" destId="{3254FD08-101A-7B4F-A310-EBC7C67CED20}" srcOrd="0" destOrd="0" presId="urn:microsoft.com/office/officeart/2005/8/layout/default"/>
    <dgm:cxn modelId="{4FCB39A3-502D-BF42-B91B-265C42992025}" type="presParOf" srcId="{F9496508-DFF9-184F-9DCE-EB1515418A35}" destId="{BBD6B18E-19DD-304B-AA94-219529186CEF}" srcOrd="1" destOrd="0" presId="urn:microsoft.com/office/officeart/2005/8/layout/default"/>
    <dgm:cxn modelId="{2C85F733-B036-F544-B7A9-F40349C1C871}" type="presParOf" srcId="{F9496508-DFF9-184F-9DCE-EB1515418A35}" destId="{F8744CFA-63CC-A24A-8476-A9BD396EB299}" srcOrd="2" destOrd="0" presId="urn:microsoft.com/office/officeart/2005/8/layout/default"/>
    <dgm:cxn modelId="{4BB1FBF5-9811-F545-919B-C8DA958161AC}" type="presParOf" srcId="{F9496508-DFF9-184F-9DCE-EB1515418A35}" destId="{988FE282-0547-9541-86E5-8D892026D541}" srcOrd="3" destOrd="0" presId="urn:microsoft.com/office/officeart/2005/8/layout/default"/>
    <dgm:cxn modelId="{A71B7D99-4467-7545-BAA2-675DE50F9AA1}" type="presParOf" srcId="{F9496508-DFF9-184F-9DCE-EB1515418A35}" destId="{9CA716A2-A60E-CE43-B34C-A6685C791A4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C2AD4B2-803F-4B8B-B7FF-C4D7F5EAAB2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CB4BEE7-7D7B-40B5-8C64-6A9F87086A59}">
      <dgm:prSet/>
      <dgm:spPr/>
      <dgm:t>
        <a:bodyPr/>
        <a:lstStyle/>
        <a:p>
          <a:r>
            <a:rPr lang="en-US"/>
            <a:t>Case sensitive</a:t>
          </a:r>
        </a:p>
      </dgm:t>
    </dgm:pt>
    <dgm:pt modelId="{9434C20D-291C-4408-B881-BCE10D546554}" type="parTrans" cxnId="{49599BF3-F7BA-41B4-9338-0AB274A94AB4}">
      <dgm:prSet/>
      <dgm:spPr/>
      <dgm:t>
        <a:bodyPr/>
        <a:lstStyle/>
        <a:p>
          <a:endParaRPr lang="en-US"/>
        </a:p>
      </dgm:t>
    </dgm:pt>
    <dgm:pt modelId="{73843571-BDBA-4275-84A8-ED7A9891C0B9}" type="sibTrans" cxnId="{49599BF3-F7BA-41B4-9338-0AB274A94AB4}">
      <dgm:prSet/>
      <dgm:spPr/>
      <dgm:t>
        <a:bodyPr/>
        <a:lstStyle/>
        <a:p>
          <a:endParaRPr lang="en-US"/>
        </a:p>
      </dgm:t>
    </dgm:pt>
    <dgm:pt modelId="{4A1CF435-3904-477E-943D-20E348832BB2}">
      <dgm:prSet/>
      <dgm:spPr/>
      <dgm:t>
        <a:bodyPr/>
        <a:lstStyle/>
        <a:p>
          <a:r>
            <a:rPr lang="en-US"/>
            <a:t>Hidden files (.file)</a:t>
          </a:r>
        </a:p>
      </dgm:t>
    </dgm:pt>
    <dgm:pt modelId="{A4794367-38B4-4971-8CA4-FF62F36B2685}" type="parTrans" cxnId="{E4F3CA69-ED1B-4CB6-A739-255BCE07C2DD}">
      <dgm:prSet/>
      <dgm:spPr/>
      <dgm:t>
        <a:bodyPr/>
        <a:lstStyle/>
        <a:p>
          <a:endParaRPr lang="en-US"/>
        </a:p>
      </dgm:t>
    </dgm:pt>
    <dgm:pt modelId="{4ABB5029-A822-43C3-ADF6-343E0BF1DE03}" type="sibTrans" cxnId="{E4F3CA69-ED1B-4CB6-A739-255BCE07C2DD}">
      <dgm:prSet/>
      <dgm:spPr/>
      <dgm:t>
        <a:bodyPr/>
        <a:lstStyle/>
        <a:p>
          <a:endParaRPr lang="en-US"/>
        </a:p>
      </dgm:t>
    </dgm:pt>
    <dgm:pt modelId="{FA3D8FD6-682E-4C39-88C0-B134C38C9BC0}">
      <dgm:prSet/>
      <dgm:spPr/>
      <dgm:t>
        <a:bodyPr/>
        <a:lstStyle/>
        <a:p>
          <a:r>
            <a:rPr lang="en-US"/>
            <a:t>Everything is a file</a:t>
          </a:r>
        </a:p>
      </dgm:t>
    </dgm:pt>
    <dgm:pt modelId="{42B758AA-4218-4CD2-ABC7-0C2E6EB7F346}" type="parTrans" cxnId="{60B7A611-097C-4E63-97F4-691B9CFA555B}">
      <dgm:prSet/>
      <dgm:spPr/>
      <dgm:t>
        <a:bodyPr/>
        <a:lstStyle/>
        <a:p>
          <a:endParaRPr lang="en-US"/>
        </a:p>
      </dgm:t>
    </dgm:pt>
    <dgm:pt modelId="{0179733D-191B-4422-8A30-20A6D2C37004}" type="sibTrans" cxnId="{60B7A611-097C-4E63-97F4-691B9CFA555B}">
      <dgm:prSet/>
      <dgm:spPr/>
      <dgm:t>
        <a:bodyPr/>
        <a:lstStyle/>
        <a:p>
          <a:endParaRPr lang="en-US"/>
        </a:p>
      </dgm:t>
    </dgm:pt>
    <dgm:pt modelId="{1B96519F-3CE5-2344-80FB-201566908B3D}" type="pres">
      <dgm:prSet presAssocID="{4C2AD4B2-803F-4B8B-B7FF-C4D7F5EAAB2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1544E35-470D-D842-8B6A-5E19C155FAF7}" type="pres">
      <dgm:prSet presAssocID="{ECB4BEE7-7D7B-40B5-8C64-6A9F87086A59}" presName="hierRoot1" presStyleCnt="0"/>
      <dgm:spPr/>
    </dgm:pt>
    <dgm:pt modelId="{487EB47E-08E6-A942-8A86-4DAF42522C9E}" type="pres">
      <dgm:prSet presAssocID="{ECB4BEE7-7D7B-40B5-8C64-6A9F87086A59}" presName="composite" presStyleCnt="0"/>
      <dgm:spPr/>
    </dgm:pt>
    <dgm:pt modelId="{6A0D388A-C4AF-2340-99FD-2C6FBA6DE12B}" type="pres">
      <dgm:prSet presAssocID="{ECB4BEE7-7D7B-40B5-8C64-6A9F87086A59}" presName="background" presStyleLbl="node0" presStyleIdx="0" presStyleCnt="3"/>
      <dgm:spPr/>
    </dgm:pt>
    <dgm:pt modelId="{896A1549-C0B6-A145-B323-E56FBFBA3733}" type="pres">
      <dgm:prSet presAssocID="{ECB4BEE7-7D7B-40B5-8C64-6A9F87086A59}" presName="text" presStyleLbl="fgAcc0" presStyleIdx="0" presStyleCnt="3">
        <dgm:presLayoutVars>
          <dgm:chPref val="3"/>
        </dgm:presLayoutVars>
      </dgm:prSet>
      <dgm:spPr/>
    </dgm:pt>
    <dgm:pt modelId="{74003134-2019-0A4B-B758-DAD25E140C33}" type="pres">
      <dgm:prSet presAssocID="{ECB4BEE7-7D7B-40B5-8C64-6A9F87086A59}" presName="hierChild2" presStyleCnt="0"/>
      <dgm:spPr/>
    </dgm:pt>
    <dgm:pt modelId="{2F5CFD3A-AD8E-9441-B2E8-A7F7ACF8B459}" type="pres">
      <dgm:prSet presAssocID="{4A1CF435-3904-477E-943D-20E348832BB2}" presName="hierRoot1" presStyleCnt="0"/>
      <dgm:spPr/>
    </dgm:pt>
    <dgm:pt modelId="{23EFE06B-5AEF-5C46-94FB-9B89DAAFB50C}" type="pres">
      <dgm:prSet presAssocID="{4A1CF435-3904-477E-943D-20E348832BB2}" presName="composite" presStyleCnt="0"/>
      <dgm:spPr/>
    </dgm:pt>
    <dgm:pt modelId="{C6D59113-1AD4-9947-BB40-DFC80942914F}" type="pres">
      <dgm:prSet presAssocID="{4A1CF435-3904-477E-943D-20E348832BB2}" presName="background" presStyleLbl="node0" presStyleIdx="1" presStyleCnt="3"/>
      <dgm:spPr/>
    </dgm:pt>
    <dgm:pt modelId="{6244A406-7C1E-024C-8941-A893FB023B97}" type="pres">
      <dgm:prSet presAssocID="{4A1CF435-3904-477E-943D-20E348832BB2}" presName="text" presStyleLbl="fgAcc0" presStyleIdx="1" presStyleCnt="3">
        <dgm:presLayoutVars>
          <dgm:chPref val="3"/>
        </dgm:presLayoutVars>
      </dgm:prSet>
      <dgm:spPr/>
    </dgm:pt>
    <dgm:pt modelId="{E99A41A7-B2CF-644F-B45D-DF8F5DF72220}" type="pres">
      <dgm:prSet presAssocID="{4A1CF435-3904-477E-943D-20E348832BB2}" presName="hierChild2" presStyleCnt="0"/>
      <dgm:spPr/>
    </dgm:pt>
    <dgm:pt modelId="{68A7EF61-F6CD-C147-B023-89B9489FB698}" type="pres">
      <dgm:prSet presAssocID="{FA3D8FD6-682E-4C39-88C0-B134C38C9BC0}" presName="hierRoot1" presStyleCnt="0"/>
      <dgm:spPr/>
    </dgm:pt>
    <dgm:pt modelId="{16E4FA4C-9517-5F49-B649-E1D2E0500E02}" type="pres">
      <dgm:prSet presAssocID="{FA3D8FD6-682E-4C39-88C0-B134C38C9BC0}" presName="composite" presStyleCnt="0"/>
      <dgm:spPr/>
    </dgm:pt>
    <dgm:pt modelId="{DBE1F985-FF90-BD45-BA60-4838C00E9B09}" type="pres">
      <dgm:prSet presAssocID="{FA3D8FD6-682E-4C39-88C0-B134C38C9BC0}" presName="background" presStyleLbl="node0" presStyleIdx="2" presStyleCnt="3"/>
      <dgm:spPr/>
    </dgm:pt>
    <dgm:pt modelId="{157D03DA-BF9A-B64D-BD50-00130F4C427E}" type="pres">
      <dgm:prSet presAssocID="{FA3D8FD6-682E-4C39-88C0-B134C38C9BC0}" presName="text" presStyleLbl="fgAcc0" presStyleIdx="2" presStyleCnt="3">
        <dgm:presLayoutVars>
          <dgm:chPref val="3"/>
        </dgm:presLayoutVars>
      </dgm:prSet>
      <dgm:spPr/>
    </dgm:pt>
    <dgm:pt modelId="{8B4904E1-FF92-3143-8CEC-FAD8795215B5}" type="pres">
      <dgm:prSet presAssocID="{FA3D8FD6-682E-4C39-88C0-B134C38C9BC0}" presName="hierChild2" presStyleCnt="0"/>
      <dgm:spPr/>
    </dgm:pt>
  </dgm:ptLst>
  <dgm:cxnLst>
    <dgm:cxn modelId="{60B7A611-097C-4E63-97F4-691B9CFA555B}" srcId="{4C2AD4B2-803F-4B8B-B7FF-C4D7F5EAAB2A}" destId="{FA3D8FD6-682E-4C39-88C0-B134C38C9BC0}" srcOrd="2" destOrd="0" parTransId="{42B758AA-4218-4CD2-ABC7-0C2E6EB7F346}" sibTransId="{0179733D-191B-4422-8A30-20A6D2C37004}"/>
    <dgm:cxn modelId="{A2ACBF57-7CB8-9E4E-989A-CCC350C8612A}" type="presOf" srcId="{FA3D8FD6-682E-4C39-88C0-B134C38C9BC0}" destId="{157D03DA-BF9A-B64D-BD50-00130F4C427E}" srcOrd="0" destOrd="0" presId="urn:microsoft.com/office/officeart/2005/8/layout/hierarchy1"/>
    <dgm:cxn modelId="{E4F3CA69-ED1B-4CB6-A739-255BCE07C2DD}" srcId="{4C2AD4B2-803F-4B8B-B7FF-C4D7F5EAAB2A}" destId="{4A1CF435-3904-477E-943D-20E348832BB2}" srcOrd="1" destOrd="0" parTransId="{A4794367-38B4-4971-8CA4-FF62F36B2685}" sibTransId="{4ABB5029-A822-43C3-ADF6-343E0BF1DE03}"/>
    <dgm:cxn modelId="{40162E7E-E14D-3A44-A817-00504B313374}" type="presOf" srcId="{ECB4BEE7-7D7B-40B5-8C64-6A9F87086A59}" destId="{896A1549-C0B6-A145-B323-E56FBFBA3733}" srcOrd="0" destOrd="0" presId="urn:microsoft.com/office/officeart/2005/8/layout/hierarchy1"/>
    <dgm:cxn modelId="{241E1A97-756B-1141-A0FE-216431457187}" type="presOf" srcId="{4A1CF435-3904-477E-943D-20E348832BB2}" destId="{6244A406-7C1E-024C-8941-A893FB023B97}" srcOrd="0" destOrd="0" presId="urn:microsoft.com/office/officeart/2005/8/layout/hierarchy1"/>
    <dgm:cxn modelId="{122BB2E1-E349-FD44-B999-568A969D3E94}" type="presOf" srcId="{4C2AD4B2-803F-4B8B-B7FF-C4D7F5EAAB2A}" destId="{1B96519F-3CE5-2344-80FB-201566908B3D}" srcOrd="0" destOrd="0" presId="urn:microsoft.com/office/officeart/2005/8/layout/hierarchy1"/>
    <dgm:cxn modelId="{49599BF3-F7BA-41B4-9338-0AB274A94AB4}" srcId="{4C2AD4B2-803F-4B8B-B7FF-C4D7F5EAAB2A}" destId="{ECB4BEE7-7D7B-40B5-8C64-6A9F87086A59}" srcOrd="0" destOrd="0" parTransId="{9434C20D-291C-4408-B881-BCE10D546554}" sibTransId="{73843571-BDBA-4275-84A8-ED7A9891C0B9}"/>
    <dgm:cxn modelId="{B98CEB53-142C-6B40-8982-270E4F1A5536}" type="presParOf" srcId="{1B96519F-3CE5-2344-80FB-201566908B3D}" destId="{91544E35-470D-D842-8B6A-5E19C155FAF7}" srcOrd="0" destOrd="0" presId="urn:microsoft.com/office/officeart/2005/8/layout/hierarchy1"/>
    <dgm:cxn modelId="{2CC3D84D-A283-C945-8579-48F3A5809DF8}" type="presParOf" srcId="{91544E35-470D-D842-8B6A-5E19C155FAF7}" destId="{487EB47E-08E6-A942-8A86-4DAF42522C9E}" srcOrd="0" destOrd="0" presId="urn:microsoft.com/office/officeart/2005/8/layout/hierarchy1"/>
    <dgm:cxn modelId="{0F9C7BC9-F6C4-8D45-BD61-856B3B2596C9}" type="presParOf" srcId="{487EB47E-08E6-A942-8A86-4DAF42522C9E}" destId="{6A0D388A-C4AF-2340-99FD-2C6FBA6DE12B}" srcOrd="0" destOrd="0" presId="urn:microsoft.com/office/officeart/2005/8/layout/hierarchy1"/>
    <dgm:cxn modelId="{406FFB38-BD87-DF40-B289-D689F175F8D7}" type="presParOf" srcId="{487EB47E-08E6-A942-8A86-4DAF42522C9E}" destId="{896A1549-C0B6-A145-B323-E56FBFBA3733}" srcOrd="1" destOrd="0" presId="urn:microsoft.com/office/officeart/2005/8/layout/hierarchy1"/>
    <dgm:cxn modelId="{82CE8E79-C56C-C245-A09E-DC909D1F132B}" type="presParOf" srcId="{91544E35-470D-D842-8B6A-5E19C155FAF7}" destId="{74003134-2019-0A4B-B758-DAD25E140C33}" srcOrd="1" destOrd="0" presId="urn:microsoft.com/office/officeart/2005/8/layout/hierarchy1"/>
    <dgm:cxn modelId="{D815D924-1D65-5B4C-BDAA-AC4367E27CCF}" type="presParOf" srcId="{1B96519F-3CE5-2344-80FB-201566908B3D}" destId="{2F5CFD3A-AD8E-9441-B2E8-A7F7ACF8B459}" srcOrd="1" destOrd="0" presId="urn:microsoft.com/office/officeart/2005/8/layout/hierarchy1"/>
    <dgm:cxn modelId="{316967E6-740E-EB48-8C14-2235BDC6187F}" type="presParOf" srcId="{2F5CFD3A-AD8E-9441-B2E8-A7F7ACF8B459}" destId="{23EFE06B-5AEF-5C46-94FB-9B89DAAFB50C}" srcOrd="0" destOrd="0" presId="urn:microsoft.com/office/officeart/2005/8/layout/hierarchy1"/>
    <dgm:cxn modelId="{BDB88696-9B10-554F-B3EE-BC63C6098A1A}" type="presParOf" srcId="{23EFE06B-5AEF-5C46-94FB-9B89DAAFB50C}" destId="{C6D59113-1AD4-9947-BB40-DFC80942914F}" srcOrd="0" destOrd="0" presId="urn:microsoft.com/office/officeart/2005/8/layout/hierarchy1"/>
    <dgm:cxn modelId="{150A11F9-6454-2A4A-82BA-932A2F0781FF}" type="presParOf" srcId="{23EFE06B-5AEF-5C46-94FB-9B89DAAFB50C}" destId="{6244A406-7C1E-024C-8941-A893FB023B97}" srcOrd="1" destOrd="0" presId="urn:microsoft.com/office/officeart/2005/8/layout/hierarchy1"/>
    <dgm:cxn modelId="{45F4A5B7-17F7-A74C-9DFE-53337A5E1BE7}" type="presParOf" srcId="{2F5CFD3A-AD8E-9441-B2E8-A7F7ACF8B459}" destId="{E99A41A7-B2CF-644F-B45D-DF8F5DF72220}" srcOrd="1" destOrd="0" presId="urn:microsoft.com/office/officeart/2005/8/layout/hierarchy1"/>
    <dgm:cxn modelId="{D1A7432D-A30B-A34B-91AE-9E165BE165C6}" type="presParOf" srcId="{1B96519F-3CE5-2344-80FB-201566908B3D}" destId="{68A7EF61-F6CD-C147-B023-89B9489FB698}" srcOrd="2" destOrd="0" presId="urn:microsoft.com/office/officeart/2005/8/layout/hierarchy1"/>
    <dgm:cxn modelId="{41D22C61-6D28-E04C-BB1C-52390542FC67}" type="presParOf" srcId="{68A7EF61-F6CD-C147-B023-89B9489FB698}" destId="{16E4FA4C-9517-5F49-B649-E1D2E0500E02}" srcOrd="0" destOrd="0" presId="urn:microsoft.com/office/officeart/2005/8/layout/hierarchy1"/>
    <dgm:cxn modelId="{A9D9B292-9B28-8949-8371-719395DB03CD}" type="presParOf" srcId="{16E4FA4C-9517-5F49-B649-E1D2E0500E02}" destId="{DBE1F985-FF90-BD45-BA60-4838C00E9B09}" srcOrd="0" destOrd="0" presId="urn:microsoft.com/office/officeart/2005/8/layout/hierarchy1"/>
    <dgm:cxn modelId="{C688D086-1DCD-DD42-B3C0-4811A15E5A8B}" type="presParOf" srcId="{16E4FA4C-9517-5F49-B649-E1D2E0500E02}" destId="{157D03DA-BF9A-B64D-BD50-00130F4C427E}" srcOrd="1" destOrd="0" presId="urn:microsoft.com/office/officeart/2005/8/layout/hierarchy1"/>
    <dgm:cxn modelId="{72B0167F-E617-B548-8DD4-C011EC301394}" type="presParOf" srcId="{68A7EF61-F6CD-C147-B023-89B9489FB698}" destId="{8B4904E1-FF92-3143-8CEC-FAD8795215B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7E44FED-96CC-4E74-AA55-EA568E97B5B7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D068CA5-F938-446E-991E-443C8E805EB4}">
      <dgm:prSet/>
      <dgm:spPr/>
      <dgm:t>
        <a:bodyPr/>
        <a:lstStyle/>
        <a:p>
          <a:r>
            <a:rPr lang="en-US"/>
            <a:t>Create directories</a:t>
          </a:r>
        </a:p>
      </dgm:t>
    </dgm:pt>
    <dgm:pt modelId="{29D870AF-2C89-474C-99F2-AFC1341D8540}" type="parTrans" cxnId="{3D56798E-E16C-4BEC-974A-2471763821BC}">
      <dgm:prSet/>
      <dgm:spPr/>
      <dgm:t>
        <a:bodyPr/>
        <a:lstStyle/>
        <a:p>
          <a:endParaRPr lang="en-US"/>
        </a:p>
      </dgm:t>
    </dgm:pt>
    <dgm:pt modelId="{944FAC17-2B2D-492B-9568-806E7B3E5E17}" type="sibTrans" cxnId="{3D56798E-E16C-4BEC-974A-2471763821BC}">
      <dgm:prSet/>
      <dgm:spPr/>
      <dgm:t>
        <a:bodyPr/>
        <a:lstStyle/>
        <a:p>
          <a:endParaRPr lang="en-US"/>
        </a:p>
      </dgm:t>
    </dgm:pt>
    <dgm:pt modelId="{F2E0AEA0-2B66-4B22-946F-E7E0BE2D307A}">
      <dgm:prSet/>
      <dgm:spPr/>
      <dgm:t>
        <a:bodyPr/>
        <a:lstStyle/>
        <a:p>
          <a:r>
            <a:rPr lang="en-US"/>
            <a:t>Create files</a:t>
          </a:r>
        </a:p>
      </dgm:t>
    </dgm:pt>
    <dgm:pt modelId="{4915A45D-12CA-42B5-BB80-74C59F95DCB7}" type="parTrans" cxnId="{2D0CE1FE-B12A-47CB-8723-A006677B15DD}">
      <dgm:prSet/>
      <dgm:spPr/>
      <dgm:t>
        <a:bodyPr/>
        <a:lstStyle/>
        <a:p>
          <a:endParaRPr lang="en-US"/>
        </a:p>
      </dgm:t>
    </dgm:pt>
    <dgm:pt modelId="{A8F51219-3DEB-4E70-987A-9938C540A95B}" type="sibTrans" cxnId="{2D0CE1FE-B12A-47CB-8723-A006677B15DD}">
      <dgm:prSet/>
      <dgm:spPr/>
      <dgm:t>
        <a:bodyPr/>
        <a:lstStyle/>
        <a:p>
          <a:endParaRPr lang="en-US"/>
        </a:p>
      </dgm:t>
    </dgm:pt>
    <dgm:pt modelId="{2F1751FF-3683-4680-AD4A-A06A82C9C8AF}">
      <dgm:prSet/>
      <dgm:spPr/>
      <dgm:t>
        <a:bodyPr/>
        <a:lstStyle/>
        <a:p>
          <a:r>
            <a:rPr lang="en-US"/>
            <a:t>Navigate</a:t>
          </a:r>
        </a:p>
      </dgm:t>
    </dgm:pt>
    <dgm:pt modelId="{048798A2-9C07-4082-A99E-B72F5F32ED12}" type="parTrans" cxnId="{3A5131C7-0F6C-4F66-9B78-C2D9EFBA09B6}">
      <dgm:prSet/>
      <dgm:spPr/>
      <dgm:t>
        <a:bodyPr/>
        <a:lstStyle/>
        <a:p>
          <a:endParaRPr lang="en-US"/>
        </a:p>
      </dgm:t>
    </dgm:pt>
    <dgm:pt modelId="{475D619C-E8C5-41B6-A884-59AAB0D23B12}" type="sibTrans" cxnId="{3A5131C7-0F6C-4F66-9B78-C2D9EFBA09B6}">
      <dgm:prSet/>
      <dgm:spPr/>
      <dgm:t>
        <a:bodyPr/>
        <a:lstStyle/>
        <a:p>
          <a:endParaRPr lang="en-US"/>
        </a:p>
      </dgm:t>
    </dgm:pt>
    <dgm:pt modelId="{05EA437F-D0C6-4544-9C77-0495AB16A997}">
      <dgm:prSet/>
      <dgm:spPr/>
      <dgm:t>
        <a:bodyPr/>
        <a:lstStyle/>
        <a:p>
          <a:r>
            <a:rPr lang="en-US"/>
            <a:t>Copy and move files</a:t>
          </a:r>
        </a:p>
      </dgm:t>
    </dgm:pt>
    <dgm:pt modelId="{9DB3E333-A77A-47FB-9152-4C1C1FC08D1F}" type="parTrans" cxnId="{26163BDE-936B-4A11-AB50-547D07694D0C}">
      <dgm:prSet/>
      <dgm:spPr/>
      <dgm:t>
        <a:bodyPr/>
        <a:lstStyle/>
        <a:p>
          <a:endParaRPr lang="en-US"/>
        </a:p>
      </dgm:t>
    </dgm:pt>
    <dgm:pt modelId="{B5884B12-0DFC-4B38-B3D9-124F913098C7}" type="sibTrans" cxnId="{26163BDE-936B-4A11-AB50-547D07694D0C}">
      <dgm:prSet/>
      <dgm:spPr/>
      <dgm:t>
        <a:bodyPr/>
        <a:lstStyle/>
        <a:p>
          <a:endParaRPr lang="en-US"/>
        </a:p>
      </dgm:t>
    </dgm:pt>
    <dgm:pt modelId="{1D7C77FA-E517-452B-A2C9-116742352E8C}" type="pres">
      <dgm:prSet presAssocID="{37E44FED-96CC-4E74-AA55-EA568E97B5B7}" presName="root" presStyleCnt="0">
        <dgm:presLayoutVars>
          <dgm:dir/>
          <dgm:resizeHandles val="exact"/>
        </dgm:presLayoutVars>
      </dgm:prSet>
      <dgm:spPr/>
    </dgm:pt>
    <dgm:pt modelId="{04A5CCAE-0B4E-4FA1-8399-CCD947C837E5}" type="pres">
      <dgm:prSet presAssocID="{37E44FED-96CC-4E74-AA55-EA568E97B5B7}" presName="container" presStyleCnt="0">
        <dgm:presLayoutVars>
          <dgm:dir/>
          <dgm:resizeHandles val="exact"/>
        </dgm:presLayoutVars>
      </dgm:prSet>
      <dgm:spPr/>
    </dgm:pt>
    <dgm:pt modelId="{0362FA4C-E453-4BC3-8761-E0939F5F44F3}" type="pres">
      <dgm:prSet presAssocID="{9D068CA5-F938-446E-991E-443C8E805EB4}" presName="compNode" presStyleCnt="0"/>
      <dgm:spPr/>
    </dgm:pt>
    <dgm:pt modelId="{25C1F320-F81A-4E79-ACB0-3160ADCEAAF5}" type="pres">
      <dgm:prSet presAssocID="{9D068CA5-F938-446E-991E-443C8E805EB4}" presName="iconBgRect" presStyleLbl="bgShp" presStyleIdx="0" presStyleCnt="4"/>
      <dgm:spPr/>
    </dgm:pt>
    <dgm:pt modelId="{A86E4AE5-1BCF-4BA0-9228-126E0BD6ED39}" type="pres">
      <dgm:prSet presAssocID="{9D068CA5-F938-446E-991E-443C8E805EB4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E396AC62-AB10-4114-B67A-CC3D0DD48F4B}" type="pres">
      <dgm:prSet presAssocID="{9D068CA5-F938-446E-991E-443C8E805EB4}" presName="spaceRect" presStyleCnt="0"/>
      <dgm:spPr/>
    </dgm:pt>
    <dgm:pt modelId="{549BB2EA-52B1-4F08-B178-CDA6BFBA20A9}" type="pres">
      <dgm:prSet presAssocID="{9D068CA5-F938-446E-991E-443C8E805EB4}" presName="textRect" presStyleLbl="revTx" presStyleIdx="0" presStyleCnt="4">
        <dgm:presLayoutVars>
          <dgm:chMax val="1"/>
          <dgm:chPref val="1"/>
        </dgm:presLayoutVars>
      </dgm:prSet>
      <dgm:spPr/>
    </dgm:pt>
    <dgm:pt modelId="{F0A4425A-0084-4DA0-83BC-C7231EAE5F85}" type="pres">
      <dgm:prSet presAssocID="{944FAC17-2B2D-492B-9568-806E7B3E5E17}" presName="sibTrans" presStyleLbl="sibTrans2D1" presStyleIdx="0" presStyleCnt="0"/>
      <dgm:spPr/>
    </dgm:pt>
    <dgm:pt modelId="{55EDED02-5453-4EE5-8963-4415D81E4645}" type="pres">
      <dgm:prSet presAssocID="{F2E0AEA0-2B66-4B22-946F-E7E0BE2D307A}" presName="compNode" presStyleCnt="0"/>
      <dgm:spPr/>
    </dgm:pt>
    <dgm:pt modelId="{D3C73DD4-C12D-4492-AEAB-FC1521B8BB5F}" type="pres">
      <dgm:prSet presAssocID="{F2E0AEA0-2B66-4B22-946F-E7E0BE2D307A}" presName="iconBgRect" presStyleLbl="bgShp" presStyleIdx="1" presStyleCnt="4"/>
      <dgm:spPr/>
    </dgm:pt>
    <dgm:pt modelId="{1942D3C9-13A7-4286-AF78-F3A94E992CCC}" type="pres">
      <dgm:prSet presAssocID="{F2E0AEA0-2B66-4B22-946F-E7E0BE2D307A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0A7A9517-4462-45E0-8EB4-7E199E4422B7}" type="pres">
      <dgm:prSet presAssocID="{F2E0AEA0-2B66-4B22-946F-E7E0BE2D307A}" presName="spaceRect" presStyleCnt="0"/>
      <dgm:spPr/>
    </dgm:pt>
    <dgm:pt modelId="{C0D83617-60A4-49D0-A5D6-BC3679FB3E74}" type="pres">
      <dgm:prSet presAssocID="{F2E0AEA0-2B66-4B22-946F-E7E0BE2D307A}" presName="textRect" presStyleLbl="revTx" presStyleIdx="1" presStyleCnt="4">
        <dgm:presLayoutVars>
          <dgm:chMax val="1"/>
          <dgm:chPref val="1"/>
        </dgm:presLayoutVars>
      </dgm:prSet>
      <dgm:spPr/>
    </dgm:pt>
    <dgm:pt modelId="{83290000-34B8-4552-90F0-C1C784CD96BF}" type="pres">
      <dgm:prSet presAssocID="{A8F51219-3DEB-4E70-987A-9938C540A95B}" presName="sibTrans" presStyleLbl="sibTrans2D1" presStyleIdx="0" presStyleCnt="0"/>
      <dgm:spPr/>
    </dgm:pt>
    <dgm:pt modelId="{62A5CD3D-C2B9-44EA-8D7B-36058079ECAA}" type="pres">
      <dgm:prSet presAssocID="{2F1751FF-3683-4680-AD4A-A06A82C9C8AF}" presName="compNode" presStyleCnt="0"/>
      <dgm:spPr/>
    </dgm:pt>
    <dgm:pt modelId="{A02C74D5-6D62-4103-A386-E6FDB5C8A502}" type="pres">
      <dgm:prSet presAssocID="{2F1751FF-3683-4680-AD4A-A06A82C9C8AF}" presName="iconBgRect" presStyleLbl="bgShp" presStyleIdx="2" presStyleCnt="4"/>
      <dgm:spPr/>
    </dgm:pt>
    <dgm:pt modelId="{7B4A3649-319D-43F0-B2A8-16BC131D9C60}" type="pres">
      <dgm:prSet presAssocID="{2F1751FF-3683-4680-AD4A-A06A82C9C8AF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rection"/>
        </a:ext>
      </dgm:extLst>
    </dgm:pt>
    <dgm:pt modelId="{5E0F0879-6D78-4EBD-BCFA-C51709FE36FC}" type="pres">
      <dgm:prSet presAssocID="{2F1751FF-3683-4680-AD4A-A06A82C9C8AF}" presName="spaceRect" presStyleCnt="0"/>
      <dgm:spPr/>
    </dgm:pt>
    <dgm:pt modelId="{C5759151-6A05-4359-8072-9104BEE6E6AD}" type="pres">
      <dgm:prSet presAssocID="{2F1751FF-3683-4680-AD4A-A06A82C9C8AF}" presName="textRect" presStyleLbl="revTx" presStyleIdx="2" presStyleCnt="4">
        <dgm:presLayoutVars>
          <dgm:chMax val="1"/>
          <dgm:chPref val="1"/>
        </dgm:presLayoutVars>
      </dgm:prSet>
      <dgm:spPr/>
    </dgm:pt>
    <dgm:pt modelId="{560381FC-DE99-4C2E-90B1-20E55DB28F4A}" type="pres">
      <dgm:prSet presAssocID="{475D619C-E8C5-41B6-A884-59AAB0D23B12}" presName="sibTrans" presStyleLbl="sibTrans2D1" presStyleIdx="0" presStyleCnt="0"/>
      <dgm:spPr/>
    </dgm:pt>
    <dgm:pt modelId="{78B30B3A-FDF1-4F97-8DAB-853608137869}" type="pres">
      <dgm:prSet presAssocID="{05EA437F-D0C6-4544-9C77-0495AB16A997}" presName="compNode" presStyleCnt="0"/>
      <dgm:spPr/>
    </dgm:pt>
    <dgm:pt modelId="{AA30E35E-69A7-4AA9-883B-929B8A3840D7}" type="pres">
      <dgm:prSet presAssocID="{05EA437F-D0C6-4544-9C77-0495AB16A997}" presName="iconBgRect" presStyleLbl="bgShp" presStyleIdx="3" presStyleCnt="4"/>
      <dgm:spPr/>
    </dgm:pt>
    <dgm:pt modelId="{58D0B965-E5EF-4A95-BB4E-E2703A8CE9F4}" type="pres">
      <dgm:prSet presAssocID="{05EA437F-D0C6-4544-9C77-0495AB16A997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2EB3CE29-DEFC-4FAD-AA6E-A1124C2570D6}" type="pres">
      <dgm:prSet presAssocID="{05EA437F-D0C6-4544-9C77-0495AB16A997}" presName="spaceRect" presStyleCnt="0"/>
      <dgm:spPr/>
    </dgm:pt>
    <dgm:pt modelId="{0E856B35-89FF-4FAE-9908-A8FB9BD4CFD8}" type="pres">
      <dgm:prSet presAssocID="{05EA437F-D0C6-4544-9C77-0495AB16A99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44C171B-24CC-4BBC-99A9-5C9F88F9BB79}" type="presOf" srcId="{F2E0AEA0-2B66-4B22-946F-E7E0BE2D307A}" destId="{C0D83617-60A4-49D0-A5D6-BC3679FB3E74}" srcOrd="0" destOrd="0" presId="urn:microsoft.com/office/officeart/2018/2/layout/IconCircleList"/>
    <dgm:cxn modelId="{56EE6D38-AD52-4E37-B0D4-B167D0C75B96}" type="presOf" srcId="{37E44FED-96CC-4E74-AA55-EA568E97B5B7}" destId="{1D7C77FA-E517-452B-A2C9-116742352E8C}" srcOrd="0" destOrd="0" presId="urn:microsoft.com/office/officeart/2018/2/layout/IconCircleList"/>
    <dgm:cxn modelId="{10040E49-46A3-41BF-9D8B-B7CEEF1BCB4F}" type="presOf" srcId="{9D068CA5-F938-446E-991E-443C8E805EB4}" destId="{549BB2EA-52B1-4F08-B178-CDA6BFBA20A9}" srcOrd="0" destOrd="0" presId="urn:microsoft.com/office/officeart/2018/2/layout/IconCircleList"/>
    <dgm:cxn modelId="{116F6152-A145-46D2-BD48-82EEFA962D40}" type="presOf" srcId="{944FAC17-2B2D-492B-9568-806E7B3E5E17}" destId="{F0A4425A-0084-4DA0-83BC-C7231EAE5F85}" srcOrd="0" destOrd="0" presId="urn:microsoft.com/office/officeart/2018/2/layout/IconCircleList"/>
    <dgm:cxn modelId="{4CEE7759-F7CB-4045-8B6A-3CA532EC7D93}" type="presOf" srcId="{05EA437F-D0C6-4544-9C77-0495AB16A997}" destId="{0E856B35-89FF-4FAE-9908-A8FB9BD4CFD8}" srcOrd="0" destOrd="0" presId="urn:microsoft.com/office/officeart/2018/2/layout/IconCircleList"/>
    <dgm:cxn modelId="{C58CA570-1A57-4379-918B-A628A785CCA8}" type="presOf" srcId="{2F1751FF-3683-4680-AD4A-A06A82C9C8AF}" destId="{C5759151-6A05-4359-8072-9104BEE6E6AD}" srcOrd="0" destOrd="0" presId="urn:microsoft.com/office/officeart/2018/2/layout/IconCircleList"/>
    <dgm:cxn modelId="{A3BDF386-8FA9-4A7B-9B2E-6694F4D5090B}" type="presOf" srcId="{A8F51219-3DEB-4E70-987A-9938C540A95B}" destId="{83290000-34B8-4552-90F0-C1C784CD96BF}" srcOrd="0" destOrd="0" presId="urn:microsoft.com/office/officeart/2018/2/layout/IconCircleList"/>
    <dgm:cxn modelId="{3D56798E-E16C-4BEC-974A-2471763821BC}" srcId="{37E44FED-96CC-4E74-AA55-EA568E97B5B7}" destId="{9D068CA5-F938-446E-991E-443C8E805EB4}" srcOrd="0" destOrd="0" parTransId="{29D870AF-2C89-474C-99F2-AFC1341D8540}" sibTransId="{944FAC17-2B2D-492B-9568-806E7B3E5E17}"/>
    <dgm:cxn modelId="{3A5131C7-0F6C-4F66-9B78-C2D9EFBA09B6}" srcId="{37E44FED-96CC-4E74-AA55-EA568E97B5B7}" destId="{2F1751FF-3683-4680-AD4A-A06A82C9C8AF}" srcOrd="2" destOrd="0" parTransId="{048798A2-9C07-4082-A99E-B72F5F32ED12}" sibTransId="{475D619C-E8C5-41B6-A884-59AAB0D23B12}"/>
    <dgm:cxn modelId="{C96B57D7-9EA5-4594-AB9F-1BFB53A3061E}" type="presOf" srcId="{475D619C-E8C5-41B6-A884-59AAB0D23B12}" destId="{560381FC-DE99-4C2E-90B1-20E55DB28F4A}" srcOrd="0" destOrd="0" presId="urn:microsoft.com/office/officeart/2018/2/layout/IconCircleList"/>
    <dgm:cxn modelId="{26163BDE-936B-4A11-AB50-547D07694D0C}" srcId="{37E44FED-96CC-4E74-AA55-EA568E97B5B7}" destId="{05EA437F-D0C6-4544-9C77-0495AB16A997}" srcOrd="3" destOrd="0" parTransId="{9DB3E333-A77A-47FB-9152-4C1C1FC08D1F}" sibTransId="{B5884B12-0DFC-4B38-B3D9-124F913098C7}"/>
    <dgm:cxn modelId="{2D0CE1FE-B12A-47CB-8723-A006677B15DD}" srcId="{37E44FED-96CC-4E74-AA55-EA568E97B5B7}" destId="{F2E0AEA0-2B66-4B22-946F-E7E0BE2D307A}" srcOrd="1" destOrd="0" parTransId="{4915A45D-12CA-42B5-BB80-74C59F95DCB7}" sibTransId="{A8F51219-3DEB-4E70-987A-9938C540A95B}"/>
    <dgm:cxn modelId="{055EB918-7992-4485-89B0-4652B7168B48}" type="presParOf" srcId="{1D7C77FA-E517-452B-A2C9-116742352E8C}" destId="{04A5CCAE-0B4E-4FA1-8399-CCD947C837E5}" srcOrd="0" destOrd="0" presId="urn:microsoft.com/office/officeart/2018/2/layout/IconCircleList"/>
    <dgm:cxn modelId="{ACA4A181-1450-46F8-A2C8-4821CF6C7965}" type="presParOf" srcId="{04A5CCAE-0B4E-4FA1-8399-CCD947C837E5}" destId="{0362FA4C-E453-4BC3-8761-E0939F5F44F3}" srcOrd="0" destOrd="0" presId="urn:microsoft.com/office/officeart/2018/2/layout/IconCircleList"/>
    <dgm:cxn modelId="{1C96EAB6-FC25-479E-B98F-317080F74192}" type="presParOf" srcId="{0362FA4C-E453-4BC3-8761-E0939F5F44F3}" destId="{25C1F320-F81A-4E79-ACB0-3160ADCEAAF5}" srcOrd="0" destOrd="0" presId="urn:microsoft.com/office/officeart/2018/2/layout/IconCircleList"/>
    <dgm:cxn modelId="{3CD7FAF5-B4E0-4A81-920F-D1C509D25A1C}" type="presParOf" srcId="{0362FA4C-E453-4BC3-8761-E0939F5F44F3}" destId="{A86E4AE5-1BCF-4BA0-9228-126E0BD6ED39}" srcOrd="1" destOrd="0" presId="urn:microsoft.com/office/officeart/2018/2/layout/IconCircleList"/>
    <dgm:cxn modelId="{AD5D75A9-F8B9-4050-ABC1-A1A4127BD50E}" type="presParOf" srcId="{0362FA4C-E453-4BC3-8761-E0939F5F44F3}" destId="{E396AC62-AB10-4114-B67A-CC3D0DD48F4B}" srcOrd="2" destOrd="0" presId="urn:microsoft.com/office/officeart/2018/2/layout/IconCircleList"/>
    <dgm:cxn modelId="{209121D3-30E5-4377-B8EE-9A31ACF61CE0}" type="presParOf" srcId="{0362FA4C-E453-4BC3-8761-E0939F5F44F3}" destId="{549BB2EA-52B1-4F08-B178-CDA6BFBA20A9}" srcOrd="3" destOrd="0" presId="urn:microsoft.com/office/officeart/2018/2/layout/IconCircleList"/>
    <dgm:cxn modelId="{25CA6EC7-6EA6-47F3-B1DA-8D30F6B3349B}" type="presParOf" srcId="{04A5CCAE-0B4E-4FA1-8399-CCD947C837E5}" destId="{F0A4425A-0084-4DA0-83BC-C7231EAE5F85}" srcOrd="1" destOrd="0" presId="urn:microsoft.com/office/officeart/2018/2/layout/IconCircleList"/>
    <dgm:cxn modelId="{FDF41C58-7061-4D81-A2C0-E16EF97D2C59}" type="presParOf" srcId="{04A5CCAE-0B4E-4FA1-8399-CCD947C837E5}" destId="{55EDED02-5453-4EE5-8963-4415D81E4645}" srcOrd="2" destOrd="0" presId="urn:microsoft.com/office/officeart/2018/2/layout/IconCircleList"/>
    <dgm:cxn modelId="{BACF0B16-B663-4D6A-B31C-1421D7F80811}" type="presParOf" srcId="{55EDED02-5453-4EE5-8963-4415D81E4645}" destId="{D3C73DD4-C12D-4492-AEAB-FC1521B8BB5F}" srcOrd="0" destOrd="0" presId="urn:microsoft.com/office/officeart/2018/2/layout/IconCircleList"/>
    <dgm:cxn modelId="{DB9CF34C-7646-46EC-B386-200632475363}" type="presParOf" srcId="{55EDED02-5453-4EE5-8963-4415D81E4645}" destId="{1942D3C9-13A7-4286-AF78-F3A94E992CCC}" srcOrd="1" destOrd="0" presId="urn:microsoft.com/office/officeart/2018/2/layout/IconCircleList"/>
    <dgm:cxn modelId="{EDB9F033-6ACC-40A4-95B9-327D7968845F}" type="presParOf" srcId="{55EDED02-5453-4EE5-8963-4415D81E4645}" destId="{0A7A9517-4462-45E0-8EB4-7E199E4422B7}" srcOrd="2" destOrd="0" presId="urn:microsoft.com/office/officeart/2018/2/layout/IconCircleList"/>
    <dgm:cxn modelId="{91CAD45F-6333-4DE7-A1B6-73BA16282D6E}" type="presParOf" srcId="{55EDED02-5453-4EE5-8963-4415D81E4645}" destId="{C0D83617-60A4-49D0-A5D6-BC3679FB3E74}" srcOrd="3" destOrd="0" presId="urn:microsoft.com/office/officeart/2018/2/layout/IconCircleList"/>
    <dgm:cxn modelId="{A79F8F87-1A0D-4D7C-9265-08BD9D96971A}" type="presParOf" srcId="{04A5CCAE-0B4E-4FA1-8399-CCD947C837E5}" destId="{83290000-34B8-4552-90F0-C1C784CD96BF}" srcOrd="3" destOrd="0" presId="urn:microsoft.com/office/officeart/2018/2/layout/IconCircleList"/>
    <dgm:cxn modelId="{99569A57-192A-4CD2-91F2-22B6CAC9A277}" type="presParOf" srcId="{04A5CCAE-0B4E-4FA1-8399-CCD947C837E5}" destId="{62A5CD3D-C2B9-44EA-8D7B-36058079ECAA}" srcOrd="4" destOrd="0" presId="urn:microsoft.com/office/officeart/2018/2/layout/IconCircleList"/>
    <dgm:cxn modelId="{12608A2A-25B7-4D68-9BE2-271CA3DDFABD}" type="presParOf" srcId="{62A5CD3D-C2B9-44EA-8D7B-36058079ECAA}" destId="{A02C74D5-6D62-4103-A386-E6FDB5C8A502}" srcOrd="0" destOrd="0" presId="urn:microsoft.com/office/officeart/2018/2/layout/IconCircleList"/>
    <dgm:cxn modelId="{8681D091-8AD7-48F6-A476-D1C3ABC86CF4}" type="presParOf" srcId="{62A5CD3D-C2B9-44EA-8D7B-36058079ECAA}" destId="{7B4A3649-319D-43F0-B2A8-16BC131D9C60}" srcOrd="1" destOrd="0" presId="urn:microsoft.com/office/officeart/2018/2/layout/IconCircleList"/>
    <dgm:cxn modelId="{A6652BAB-6AB9-4A2C-85CD-42B90167A6DF}" type="presParOf" srcId="{62A5CD3D-C2B9-44EA-8D7B-36058079ECAA}" destId="{5E0F0879-6D78-4EBD-BCFA-C51709FE36FC}" srcOrd="2" destOrd="0" presId="urn:microsoft.com/office/officeart/2018/2/layout/IconCircleList"/>
    <dgm:cxn modelId="{9C6FCF5D-1DD8-4996-A7B9-F531818E30FD}" type="presParOf" srcId="{62A5CD3D-C2B9-44EA-8D7B-36058079ECAA}" destId="{C5759151-6A05-4359-8072-9104BEE6E6AD}" srcOrd="3" destOrd="0" presId="urn:microsoft.com/office/officeart/2018/2/layout/IconCircleList"/>
    <dgm:cxn modelId="{BB977090-03A8-43D5-B326-7042BA29D9AE}" type="presParOf" srcId="{04A5CCAE-0B4E-4FA1-8399-CCD947C837E5}" destId="{560381FC-DE99-4C2E-90B1-20E55DB28F4A}" srcOrd="5" destOrd="0" presId="urn:microsoft.com/office/officeart/2018/2/layout/IconCircleList"/>
    <dgm:cxn modelId="{34E673A4-BCC9-4912-AA50-B22AF752DFEE}" type="presParOf" srcId="{04A5CCAE-0B4E-4FA1-8399-CCD947C837E5}" destId="{78B30B3A-FDF1-4F97-8DAB-853608137869}" srcOrd="6" destOrd="0" presId="urn:microsoft.com/office/officeart/2018/2/layout/IconCircleList"/>
    <dgm:cxn modelId="{EDBC3348-3A45-4659-B4C7-CFECC2A85197}" type="presParOf" srcId="{78B30B3A-FDF1-4F97-8DAB-853608137869}" destId="{AA30E35E-69A7-4AA9-883B-929B8A3840D7}" srcOrd="0" destOrd="0" presId="urn:microsoft.com/office/officeart/2018/2/layout/IconCircleList"/>
    <dgm:cxn modelId="{C9CC43C5-02D6-4642-ADEE-499CC5F1ED2F}" type="presParOf" srcId="{78B30B3A-FDF1-4F97-8DAB-853608137869}" destId="{58D0B965-E5EF-4A95-BB4E-E2703A8CE9F4}" srcOrd="1" destOrd="0" presId="urn:microsoft.com/office/officeart/2018/2/layout/IconCircleList"/>
    <dgm:cxn modelId="{F632DE10-8635-455D-B914-CB9ABF8656C3}" type="presParOf" srcId="{78B30B3A-FDF1-4F97-8DAB-853608137869}" destId="{2EB3CE29-DEFC-4FAD-AA6E-A1124C2570D6}" srcOrd="2" destOrd="0" presId="urn:microsoft.com/office/officeart/2018/2/layout/IconCircleList"/>
    <dgm:cxn modelId="{89CF7E20-1592-4E26-97EC-2AF9064432CF}" type="presParOf" srcId="{78B30B3A-FDF1-4F97-8DAB-853608137869}" destId="{0E856B35-89FF-4FAE-9908-A8FB9BD4CFD8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8EAA046-33B7-4B4C-AE27-7D1AA586DFF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BF7EE4E-7C54-400E-8B3B-E86D27D40473}">
      <dgm:prSet/>
      <dgm:spPr/>
      <dgm:t>
        <a:bodyPr/>
        <a:lstStyle/>
        <a:p>
          <a:r>
            <a:rPr lang="en-US"/>
            <a:t>Linux uses CLI</a:t>
          </a:r>
        </a:p>
      </dgm:t>
    </dgm:pt>
    <dgm:pt modelId="{DED1A4D0-9067-4EA5-83CF-755A1CC729A9}" type="parTrans" cxnId="{3512D87A-2C5E-4C5B-9D38-B9D737456821}">
      <dgm:prSet/>
      <dgm:spPr/>
      <dgm:t>
        <a:bodyPr/>
        <a:lstStyle/>
        <a:p>
          <a:endParaRPr lang="en-US"/>
        </a:p>
      </dgm:t>
    </dgm:pt>
    <dgm:pt modelId="{0FB4F5BE-0D45-462C-A629-EAC72AB06EB3}" type="sibTrans" cxnId="{3512D87A-2C5E-4C5B-9D38-B9D737456821}">
      <dgm:prSet/>
      <dgm:spPr/>
      <dgm:t>
        <a:bodyPr/>
        <a:lstStyle/>
        <a:p>
          <a:endParaRPr lang="en-US"/>
        </a:p>
      </dgm:t>
    </dgm:pt>
    <dgm:pt modelId="{FFC955A6-67B8-4BAD-9335-AFE8251A3388}">
      <dgm:prSet/>
      <dgm:spPr/>
      <dgm:t>
        <a:bodyPr/>
        <a:lstStyle/>
        <a:p>
          <a:r>
            <a:rPr lang="en-US"/>
            <a:t>Practice is essential</a:t>
          </a:r>
        </a:p>
      </dgm:t>
    </dgm:pt>
    <dgm:pt modelId="{5C7A28D6-6004-4B57-AA90-81EEA08DF795}" type="parTrans" cxnId="{5C916C44-52E1-4398-916B-CFE670F15B2C}">
      <dgm:prSet/>
      <dgm:spPr/>
      <dgm:t>
        <a:bodyPr/>
        <a:lstStyle/>
        <a:p>
          <a:endParaRPr lang="en-US"/>
        </a:p>
      </dgm:t>
    </dgm:pt>
    <dgm:pt modelId="{95B5397C-1473-4AAA-8F10-E08095AA9255}" type="sibTrans" cxnId="{5C916C44-52E1-4398-916B-CFE670F15B2C}">
      <dgm:prSet/>
      <dgm:spPr/>
      <dgm:t>
        <a:bodyPr/>
        <a:lstStyle/>
        <a:p>
          <a:endParaRPr lang="en-US"/>
        </a:p>
      </dgm:t>
    </dgm:pt>
    <dgm:pt modelId="{D95C03F0-2366-4B58-BCA4-395B3DCFC699}">
      <dgm:prSet/>
      <dgm:spPr/>
      <dgm:t>
        <a:bodyPr/>
        <a:lstStyle/>
        <a:p>
          <a:r>
            <a:rPr lang="en-US"/>
            <a:t>Learn by doing</a:t>
          </a:r>
        </a:p>
      </dgm:t>
    </dgm:pt>
    <dgm:pt modelId="{3118255B-8FFD-4AE1-9E93-82743ECB76BE}" type="parTrans" cxnId="{B2AA39F4-ABF6-432A-8FFE-AA03B6BC56D5}">
      <dgm:prSet/>
      <dgm:spPr/>
      <dgm:t>
        <a:bodyPr/>
        <a:lstStyle/>
        <a:p>
          <a:endParaRPr lang="en-US"/>
        </a:p>
      </dgm:t>
    </dgm:pt>
    <dgm:pt modelId="{5929993A-7CAB-4E96-BF04-306DFBAC4125}" type="sibTrans" cxnId="{B2AA39F4-ABF6-432A-8FFE-AA03B6BC56D5}">
      <dgm:prSet/>
      <dgm:spPr/>
      <dgm:t>
        <a:bodyPr/>
        <a:lstStyle/>
        <a:p>
          <a:endParaRPr lang="en-US"/>
        </a:p>
      </dgm:t>
    </dgm:pt>
    <dgm:pt modelId="{ECFFF027-BF9D-3945-8E9A-EA7410C49888}" type="pres">
      <dgm:prSet presAssocID="{F8EAA046-33B7-4B4C-AE27-7D1AA586DF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750CAF6-FA59-1045-B174-616FECE9D970}" type="pres">
      <dgm:prSet presAssocID="{4BF7EE4E-7C54-400E-8B3B-E86D27D40473}" presName="hierRoot1" presStyleCnt="0"/>
      <dgm:spPr/>
    </dgm:pt>
    <dgm:pt modelId="{6771324F-FA92-3E46-8FBA-6D9210E13BF8}" type="pres">
      <dgm:prSet presAssocID="{4BF7EE4E-7C54-400E-8B3B-E86D27D40473}" presName="composite" presStyleCnt="0"/>
      <dgm:spPr/>
    </dgm:pt>
    <dgm:pt modelId="{60DE817E-D936-FA4D-9E58-C7AD93BFC351}" type="pres">
      <dgm:prSet presAssocID="{4BF7EE4E-7C54-400E-8B3B-E86D27D40473}" presName="background" presStyleLbl="node0" presStyleIdx="0" presStyleCnt="3"/>
      <dgm:spPr/>
    </dgm:pt>
    <dgm:pt modelId="{463BEC9E-C6F1-134E-B8F5-C2FF682F8BAD}" type="pres">
      <dgm:prSet presAssocID="{4BF7EE4E-7C54-400E-8B3B-E86D27D40473}" presName="text" presStyleLbl="fgAcc0" presStyleIdx="0" presStyleCnt="3">
        <dgm:presLayoutVars>
          <dgm:chPref val="3"/>
        </dgm:presLayoutVars>
      </dgm:prSet>
      <dgm:spPr/>
    </dgm:pt>
    <dgm:pt modelId="{77A8FAAF-C50C-5B4B-833A-98E2B7A36DD5}" type="pres">
      <dgm:prSet presAssocID="{4BF7EE4E-7C54-400E-8B3B-E86D27D40473}" presName="hierChild2" presStyleCnt="0"/>
      <dgm:spPr/>
    </dgm:pt>
    <dgm:pt modelId="{BAED078B-60F5-AE47-817D-CF51DF9B0CCA}" type="pres">
      <dgm:prSet presAssocID="{FFC955A6-67B8-4BAD-9335-AFE8251A3388}" presName="hierRoot1" presStyleCnt="0"/>
      <dgm:spPr/>
    </dgm:pt>
    <dgm:pt modelId="{0A2922EA-65CF-1F4B-B4A1-F421DB1E91DB}" type="pres">
      <dgm:prSet presAssocID="{FFC955A6-67B8-4BAD-9335-AFE8251A3388}" presName="composite" presStyleCnt="0"/>
      <dgm:spPr/>
    </dgm:pt>
    <dgm:pt modelId="{9A60B493-0AF4-A044-A243-31B921D88025}" type="pres">
      <dgm:prSet presAssocID="{FFC955A6-67B8-4BAD-9335-AFE8251A3388}" presName="background" presStyleLbl="node0" presStyleIdx="1" presStyleCnt="3"/>
      <dgm:spPr/>
    </dgm:pt>
    <dgm:pt modelId="{7E41A952-278C-EB49-99A2-C3FB8EEF6129}" type="pres">
      <dgm:prSet presAssocID="{FFC955A6-67B8-4BAD-9335-AFE8251A3388}" presName="text" presStyleLbl="fgAcc0" presStyleIdx="1" presStyleCnt="3">
        <dgm:presLayoutVars>
          <dgm:chPref val="3"/>
        </dgm:presLayoutVars>
      </dgm:prSet>
      <dgm:spPr/>
    </dgm:pt>
    <dgm:pt modelId="{1EFB9A92-50DA-A547-9DF3-568CBE9D69EB}" type="pres">
      <dgm:prSet presAssocID="{FFC955A6-67B8-4BAD-9335-AFE8251A3388}" presName="hierChild2" presStyleCnt="0"/>
      <dgm:spPr/>
    </dgm:pt>
    <dgm:pt modelId="{FBBD8E8F-D917-D64E-A50F-179E5D06A133}" type="pres">
      <dgm:prSet presAssocID="{D95C03F0-2366-4B58-BCA4-395B3DCFC699}" presName="hierRoot1" presStyleCnt="0"/>
      <dgm:spPr/>
    </dgm:pt>
    <dgm:pt modelId="{299AA8D9-CCC7-474D-A63D-57A8E561069C}" type="pres">
      <dgm:prSet presAssocID="{D95C03F0-2366-4B58-BCA4-395B3DCFC699}" presName="composite" presStyleCnt="0"/>
      <dgm:spPr/>
    </dgm:pt>
    <dgm:pt modelId="{FB0CD184-6F5A-3F45-ABE1-F4A39B9DA573}" type="pres">
      <dgm:prSet presAssocID="{D95C03F0-2366-4B58-BCA4-395B3DCFC699}" presName="background" presStyleLbl="node0" presStyleIdx="2" presStyleCnt="3"/>
      <dgm:spPr/>
    </dgm:pt>
    <dgm:pt modelId="{782557DB-6516-0F42-B84D-DFA7B5751CE1}" type="pres">
      <dgm:prSet presAssocID="{D95C03F0-2366-4B58-BCA4-395B3DCFC699}" presName="text" presStyleLbl="fgAcc0" presStyleIdx="2" presStyleCnt="3">
        <dgm:presLayoutVars>
          <dgm:chPref val="3"/>
        </dgm:presLayoutVars>
      </dgm:prSet>
      <dgm:spPr/>
    </dgm:pt>
    <dgm:pt modelId="{DC13A059-7CA6-3544-A60B-29A86FC3FF2C}" type="pres">
      <dgm:prSet presAssocID="{D95C03F0-2366-4B58-BCA4-395B3DCFC699}" presName="hierChild2" presStyleCnt="0"/>
      <dgm:spPr/>
    </dgm:pt>
  </dgm:ptLst>
  <dgm:cxnLst>
    <dgm:cxn modelId="{5C916C44-52E1-4398-916B-CFE670F15B2C}" srcId="{F8EAA046-33B7-4B4C-AE27-7D1AA586DFFB}" destId="{FFC955A6-67B8-4BAD-9335-AFE8251A3388}" srcOrd="1" destOrd="0" parTransId="{5C7A28D6-6004-4B57-AA90-81EEA08DF795}" sibTransId="{95B5397C-1473-4AAA-8F10-E08095AA9255}"/>
    <dgm:cxn modelId="{89C41A53-5467-A24B-87A6-A6E3D391E42E}" type="presOf" srcId="{FFC955A6-67B8-4BAD-9335-AFE8251A3388}" destId="{7E41A952-278C-EB49-99A2-C3FB8EEF6129}" srcOrd="0" destOrd="0" presId="urn:microsoft.com/office/officeart/2005/8/layout/hierarchy1"/>
    <dgm:cxn modelId="{EE3B6E63-68B5-9F40-8436-077AE92747ED}" type="presOf" srcId="{F8EAA046-33B7-4B4C-AE27-7D1AA586DFFB}" destId="{ECFFF027-BF9D-3945-8E9A-EA7410C49888}" srcOrd="0" destOrd="0" presId="urn:microsoft.com/office/officeart/2005/8/layout/hierarchy1"/>
    <dgm:cxn modelId="{3512D87A-2C5E-4C5B-9D38-B9D737456821}" srcId="{F8EAA046-33B7-4B4C-AE27-7D1AA586DFFB}" destId="{4BF7EE4E-7C54-400E-8B3B-E86D27D40473}" srcOrd="0" destOrd="0" parTransId="{DED1A4D0-9067-4EA5-83CF-755A1CC729A9}" sibTransId="{0FB4F5BE-0D45-462C-A629-EAC72AB06EB3}"/>
    <dgm:cxn modelId="{100A4490-54B5-C840-ADE8-D09D282DA2E1}" type="presOf" srcId="{4BF7EE4E-7C54-400E-8B3B-E86D27D40473}" destId="{463BEC9E-C6F1-134E-B8F5-C2FF682F8BAD}" srcOrd="0" destOrd="0" presId="urn:microsoft.com/office/officeart/2005/8/layout/hierarchy1"/>
    <dgm:cxn modelId="{70AD39A2-CFD9-CF49-943F-84552B8A2283}" type="presOf" srcId="{D95C03F0-2366-4B58-BCA4-395B3DCFC699}" destId="{782557DB-6516-0F42-B84D-DFA7B5751CE1}" srcOrd="0" destOrd="0" presId="urn:microsoft.com/office/officeart/2005/8/layout/hierarchy1"/>
    <dgm:cxn modelId="{B2AA39F4-ABF6-432A-8FFE-AA03B6BC56D5}" srcId="{F8EAA046-33B7-4B4C-AE27-7D1AA586DFFB}" destId="{D95C03F0-2366-4B58-BCA4-395B3DCFC699}" srcOrd="2" destOrd="0" parTransId="{3118255B-8FFD-4AE1-9E93-82743ECB76BE}" sibTransId="{5929993A-7CAB-4E96-BF04-306DFBAC4125}"/>
    <dgm:cxn modelId="{CDF6BFB6-DE1D-E842-BC73-08C769EF1961}" type="presParOf" srcId="{ECFFF027-BF9D-3945-8E9A-EA7410C49888}" destId="{3750CAF6-FA59-1045-B174-616FECE9D970}" srcOrd="0" destOrd="0" presId="urn:microsoft.com/office/officeart/2005/8/layout/hierarchy1"/>
    <dgm:cxn modelId="{64E37A8A-0211-F24B-8FAB-6B009DEB596B}" type="presParOf" srcId="{3750CAF6-FA59-1045-B174-616FECE9D970}" destId="{6771324F-FA92-3E46-8FBA-6D9210E13BF8}" srcOrd="0" destOrd="0" presId="urn:microsoft.com/office/officeart/2005/8/layout/hierarchy1"/>
    <dgm:cxn modelId="{B893F37E-7CB8-DA42-98EB-3AF75E89D93E}" type="presParOf" srcId="{6771324F-FA92-3E46-8FBA-6D9210E13BF8}" destId="{60DE817E-D936-FA4D-9E58-C7AD93BFC351}" srcOrd="0" destOrd="0" presId="urn:microsoft.com/office/officeart/2005/8/layout/hierarchy1"/>
    <dgm:cxn modelId="{69D0E413-34DB-D64B-9673-2EEE2A7E7EEC}" type="presParOf" srcId="{6771324F-FA92-3E46-8FBA-6D9210E13BF8}" destId="{463BEC9E-C6F1-134E-B8F5-C2FF682F8BAD}" srcOrd="1" destOrd="0" presId="urn:microsoft.com/office/officeart/2005/8/layout/hierarchy1"/>
    <dgm:cxn modelId="{018D95C5-BE91-F44C-BE32-FD2A7A773588}" type="presParOf" srcId="{3750CAF6-FA59-1045-B174-616FECE9D970}" destId="{77A8FAAF-C50C-5B4B-833A-98E2B7A36DD5}" srcOrd="1" destOrd="0" presId="urn:microsoft.com/office/officeart/2005/8/layout/hierarchy1"/>
    <dgm:cxn modelId="{FCD76CD3-96F3-254A-BBFE-ED5ADBD930F4}" type="presParOf" srcId="{ECFFF027-BF9D-3945-8E9A-EA7410C49888}" destId="{BAED078B-60F5-AE47-817D-CF51DF9B0CCA}" srcOrd="1" destOrd="0" presId="urn:microsoft.com/office/officeart/2005/8/layout/hierarchy1"/>
    <dgm:cxn modelId="{E48D8929-130C-C948-84DE-9AEAAE9B3489}" type="presParOf" srcId="{BAED078B-60F5-AE47-817D-CF51DF9B0CCA}" destId="{0A2922EA-65CF-1F4B-B4A1-F421DB1E91DB}" srcOrd="0" destOrd="0" presId="urn:microsoft.com/office/officeart/2005/8/layout/hierarchy1"/>
    <dgm:cxn modelId="{BB8F62C6-A1E7-E148-B074-E151EA8DE567}" type="presParOf" srcId="{0A2922EA-65CF-1F4B-B4A1-F421DB1E91DB}" destId="{9A60B493-0AF4-A044-A243-31B921D88025}" srcOrd="0" destOrd="0" presId="urn:microsoft.com/office/officeart/2005/8/layout/hierarchy1"/>
    <dgm:cxn modelId="{E7B48977-E753-8545-9B56-026BDC9B0359}" type="presParOf" srcId="{0A2922EA-65CF-1F4B-B4A1-F421DB1E91DB}" destId="{7E41A952-278C-EB49-99A2-C3FB8EEF6129}" srcOrd="1" destOrd="0" presId="urn:microsoft.com/office/officeart/2005/8/layout/hierarchy1"/>
    <dgm:cxn modelId="{97C68682-B8A6-3442-B1E1-937D3B8BED6F}" type="presParOf" srcId="{BAED078B-60F5-AE47-817D-CF51DF9B0CCA}" destId="{1EFB9A92-50DA-A547-9DF3-568CBE9D69EB}" srcOrd="1" destOrd="0" presId="urn:microsoft.com/office/officeart/2005/8/layout/hierarchy1"/>
    <dgm:cxn modelId="{E8BD4BC2-9157-C047-9CCC-819A4A67B897}" type="presParOf" srcId="{ECFFF027-BF9D-3945-8E9A-EA7410C49888}" destId="{FBBD8E8F-D917-D64E-A50F-179E5D06A133}" srcOrd="2" destOrd="0" presId="urn:microsoft.com/office/officeart/2005/8/layout/hierarchy1"/>
    <dgm:cxn modelId="{DD848F27-30E5-7649-8F0E-CEB69265A121}" type="presParOf" srcId="{FBBD8E8F-D917-D64E-A50F-179E5D06A133}" destId="{299AA8D9-CCC7-474D-A63D-57A8E561069C}" srcOrd="0" destOrd="0" presId="urn:microsoft.com/office/officeart/2005/8/layout/hierarchy1"/>
    <dgm:cxn modelId="{58FB2979-D3CF-734D-81AB-A9497603AA0B}" type="presParOf" srcId="{299AA8D9-CCC7-474D-A63D-57A8E561069C}" destId="{FB0CD184-6F5A-3F45-ABE1-F4A39B9DA573}" srcOrd="0" destOrd="0" presId="urn:microsoft.com/office/officeart/2005/8/layout/hierarchy1"/>
    <dgm:cxn modelId="{7BA4C0D9-534B-8341-887A-B6D06D155F1C}" type="presParOf" srcId="{299AA8D9-CCC7-474D-A63D-57A8E561069C}" destId="{782557DB-6516-0F42-B84D-DFA7B5751CE1}" srcOrd="1" destOrd="0" presId="urn:microsoft.com/office/officeart/2005/8/layout/hierarchy1"/>
    <dgm:cxn modelId="{5B027163-BB63-0643-8BCD-B942776F4A6A}" type="presParOf" srcId="{FBBD8E8F-D917-D64E-A50F-179E5D06A133}" destId="{DC13A059-7CA6-3544-A60B-29A86FC3FF2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471D933-A7BA-49D0-8A6A-8BF1904A5C4C}" type="doc">
      <dgm:prSet loTypeId="urn:microsoft.com/office/officeart/2005/8/layout/hierarchy1" loCatId="hierarchy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385F36CE-C564-4EDB-9720-34EAE397EA49}">
      <dgm:prSet/>
      <dgm:spPr/>
      <dgm:t>
        <a:bodyPr/>
        <a:lstStyle/>
        <a:p>
          <a:r>
            <a:rPr lang="en-US"/>
            <a:t>Linux 201 – Intermediate</a:t>
          </a:r>
        </a:p>
      </dgm:t>
    </dgm:pt>
    <dgm:pt modelId="{20351CDF-923E-41E8-80E6-77DCC000EE86}" type="parTrans" cxnId="{36E32D13-B3D0-469D-AA54-46E26B5130D7}">
      <dgm:prSet/>
      <dgm:spPr/>
      <dgm:t>
        <a:bodyPr/>
        <a:lstStyle/>
        <a:p>
          <a:endParaRPr lang="en-US"/>
        </a:p>
      </dgm:t>
    </dgm:pt>
    <dgm:pt modelId="{F729A567-41B4-4171-BF9E-34E606523AE0}" type="sibTrans" cxnId="{36E32D13-B3D0-469D-AA54-46E26B5130D7}">
      <dgm:prSet/>
      <dgm:spPr/>
      <dgm:t>
        <a:bodyPr/>
        <a:lstStyle/>
        <a:p>
          <a:endParaRPr lang="en-US"/>
        </a:p>
      </dgm:t>
    </dgm:pt>
    <dgm:pt modelId="{D8A95ACB-6894-49B3-B022-3711F0F5295F}">
      <dgm:prSet/>
      <dgm:spPr/>
      <dgm:t>
        <a:bodyPr/>
        <a:lstStyle/>
        <a:p>
          <a:r>
            <a:rPr lang="en-US"/>
            <a:t>Practice regularly</a:t>
          </a:r>
        </a:p>
      </dgm:t>
    </dgm:pt>
    <dgm:pt modelId="{3F205717-ED3B-4880-9BEA-47196CAA525B}" type="parTrans" cxnId="{93172571-1414-4112-95BE-F1D933FD42E7}">
      <dgm:prSet/>
      <dgm:spPr/>
      <dgm:t>
        <a:bodyPr/>
        <a:lstStyle/>
        <a:p>
          <a:endParaRPr lang="en-US"/>
        </a:p>
      </dgm:t>
    </dgm:pt>
    <dgm:pt modelId="{4379D0B5-3C7B-4C14-84D6-E1BE268CF5AB}" type="sibTrans" cxnId="{93172571-1414-4112-95BE-F1D933FD42E7}">
      <dgm:prSet/>
      <dgm:spPr/>
      <dgm:t>
        <a:bodyPr/>
        <a:lstStyle/>
        <a:p>
          <a:endParaRPr lang="en-US"/>
        </a:p>
      </dgm:t>
    </dgm:pt>
    <dgm:pt modelId="{A002F5AB-DAD1-714C-A62F-243756B0A8EE}" type="pres">
      <dgm:prSet presAssocID="{F471D933-A7BA-49D0-8A6A-8BF1904A5C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279DD61-DBBA-9547-B3D0-4CD6036F9C8B}" type="pres">
      <dgm:prSet presAssocID="{385F36CE-C564-4EDB-9720-34EAE397EA49}" presName="hierRoot1" presStyleCnt="0"/>
      <dgm:spPr/>
    </dgm:pt>
    <dgm:pt modelId="{BD6544EF-E430-AE44-B021-5F10AC8CDBC8}" type="pres">
      <dgm:prSet presAssocID="{385F36CE-C564-4EDB-9720-34EAE397EA49}" presName="composite" presStyleCnt="0"/>
      <dgm:spPr/>
    </dgm:pt>
    <dgm:pt modelId="{1E5DAEEA-4891-5147-925D-A61D996FD05E}" type="pres">
      <dgm:prSet presAssocID="{385F36CE-C564-4EDB-9720-34EAE397EA49}" presName="background" presStyleLbl="node0" presStyleIdx="0" presStyleCnt="2"/>
      <dgm:spPr/>
    </dgm:pt>
    <dgm:pt modelId="{1F02BD58-BDAB-DC4F-91BB-900A20198AD7}" type="pres">
      <dgm:prSet presAssocID="{385F36CE-C564-4EDB-9720-34EAE397EA49}" presName="text" presStyleLbl="fgAcc0" presStyleIdx="0" presStyleCnt="2">
        <dgm:presLayoutVars>
          <dgm:chPref val="3"/>
        </dgm:presLayoutVars>
      </dgm:prSet>
      <dgm:spPr/>
    </dgm:pt>
    <dgm:pt modelId="{B6C1DACB-9E68-9546-85B5-0B45C7C78B05}" type="pres">
      <dgm:prSet presAssocID="{385F36CE-C564-4EDB-9720-34EAE397EA49}" presName="hierChild2" presStyleCnt="0"/>
      <dgm:spPr/>
    </dgm:pt>
    <dgm:pt modelId="{407C4A8B-FD53-B74E-A002-154FC55D511B}" type="pres">
      <dgm:prSet presAssocID="{D8A95ACB-6894-49B3-B022-3711F0F5295F}" presName="hierRoot1" presStyleCnt="0"/>
      <dgm:spPr/>
    </dgm:pt>
    <dgm:pt modelId="{4995E313-1C8A-554B-8D5A-22EBB189E907}" type="pres">
      <dgm:prSet presAssocID="{D8A95ACB-6894-49B3-B022-3711F0F5295F}" presName="composite" presStyleCnt="0"/>
      <dgm:spPr/>
    </dgm:pt>
    <dgm:pt modelId="{8FBC6B65-D093-1645-8BA0-CD92F7DE92E3}" type="pres">
      <dgm:prSet presAssocID="{D8A95ACB-6894-49B3-B022-3711F0F5295F}" presName="background" presStyleLbl="node0" presStyleIdx="1" presStyleCnt="2"/>
      <dgm:spPr/>
    </dgm:pt>
    <dgm:pt modelId="{384BF5E9-6EFA-714F-8D05-9839EC1150F2}" type="pres">
      <dgm:prSet presAssocID="{D8A95ACB-6894-49B3-B022-3711F0F5295F}" presName="text" presStyleLbl="fgAcc0" presStyleIdx="1" presStyleCnt="2">
        <dgm:presLayoutVars>
          <dgm:chPref val="3"/>
        </dgm:presLayoutVars>
      </dgm:prSet>
      <dgm:spPr/>
    </dgm:pt>
    <dgm:pt modelId="{FB2454E5-9AF3-E546-A9E4-2C2CF57EF0B0}" type="pres">
      <dgm:prSet presAssocID="{D8A95ACB-6894-49B3-B022-3711F0F5295F}" presName="hierChild2" presStyleCnt="0"/>
      <dgm:spPr/>
    </dgm:pt>
  </dgm:ptLst>
  <dgm:cxnLst>
    <dgm:cxn modelId="{36E32D13-B3D0-469D-AA54-46E26B5130D7}" srcId="{F471D933-A7BA-49D0-8A6A-8BF1904A5C4C}" destId="{385F36CE-C564-4EDB-9720-34EAE397EA49}" srcOrd="0" destOrd="0" parTransId="{20351CDF-923E-41E8-80E6-77DCC000EE86}" sibTransId="{F729A567-41B4-4171-BF9E-34E606523AE0}"/>
    <dgm:cxn modelId="{D4429D54-9532-0640-8E75-80BC3CD0AD6D}" type="presOf" srcId="{385F36CE-C564-4EDB-9720-34EAE397EA49}" destId="{1F02BD58-BDAB-DC4F-91BB-900A20198AD7}" srcOrd="0" destOrd="0" presId="urn:microsoft.com/office/officeart/2005/8/layout/hierarchy1"/>
    <dgm:cxn modelId="{93172571-1414-4112-95BE-F1D933FD42E7}" srcId="{F471D933-A7BA-49D0-8A6A-8BF1904A5C4C}" destId="{D8A95ACB-6894-49B3-B022-3711F0F5295F}" srcOrd="1" destOrd="0" parTransId="{3F205717-ED3B-4880-9BEA-47196CAA525B}" sibTransId="{4379D0B5-3C7B-4C14-84D6-E1BE268CF5AB}"/>
    <dgm:cxn modelId="{0CFCB77F-16E0-654E-820E-877A98C28841}" type="presOf" srcId="{D8A95ACB-6894-49B3-B022-3711F0F5295F}" destId="{384BF5E9-6EFA-714F-8D05-9839EC1150F2}" srcOrd="0" destOrd="0" presId="urn:microsoft.com/office/officeart/2005/8/layout/hierarchy1"/>
    <dgm:cxn modelId="{25FD1C96-0FA2-6743-BAA2-DACF171E02AB}" type="presOf" srcId="{F471D933-A7BA-49D0-8A6A-8BF1904A5C4C}" destId="{A002F5AB-DAD1-714C-A62F-243756B0A8EE}" srcOrd="0" destOrd="0" presId="urn:microsoft.com/office/officeart/2005/8/layout/hierarchy1"/>
    <dgm:cxn modelId="{F462A4F0-2644-0B4F-BD40-D7FECE941C0D}" type="presParOf" srcId="{A002F5AB-DAD1-714C-A62F-243756B0A8EE}" destId="{2279DD61-DBBA-9547-B3D0-4CD6036F9C8B}" srcOrd="0" destOrd="0" presId="urn:microsoft.com/office/officeart/2005/8/layout/hierarchy1"/>
    <dgm:cxn modelId="{C680B893-585D-0F41-A3DA-B605637856FB}" type="presParOf" srcId="{2279DD61-DBBA-9547-B3D0-4CD6036F9C8B}" destId="{BD6544EF-E430-AE44-B021-5F10AC8CDBC8}" srcOrd="0" destOrd="0" presId="urn:microsoft.com/office/officeart/2005/8/layout/hierarchy1"/>
    <dgm:cxn modelId="{B1F08488-6E8C-9546-BF44-B0C9087915D4}" type="presParOf" srcId="{BD6544EF-E430-AE44-B021-5F10AC8CDBC8}" destId="{1E5DAEEA-4891-5147-925D-A61D996FD05E}" srcOrd="0" destOrd="0" presId="urn:microsoft.com/office/officeart/2005/8/layout/hierarchy1"/>
    <dgm:cxn modelId="{A3C24F4A-7910-4440-BC1B-CC9ADB8B0E6F}" type="presParOf" srcId="{BD6544EF-E430-AE44-B021-5F10AC8CDBC8}" destId="{1F02BD58-BDAB-DC4F-91BB-900A20198AD7}" srcOrd="1" destOrd="0" presId="urn:microsoft.com/office/officeart/2005/8/layout/hierarchy1"/>
    <dgm:cxn modelId="{E59B7989-2C00-5349-8533-501EF4654635}" type="presParOf" srcId="{2279DD61-DBBA-9547-B3D0-4CD6036F9C8B}" destId="{B6C1DACB-9E68-9546-85B5-0B45C7C78B05}" srcOrd="1" destOrd="0" presId="urn:microsoft.com/office/officeart/2005/8/layout/hierarchy1"/>
    <dgm:cxn modelId="{A6C9110E-35B2-0040-85E1-479B5EAAE4CD}" type="presParOf" srcId="{A002F5AB-DAD1-714C-A62F-243756B0A8EE}" destId="{407C4A8B-FD53-B74E-A002-154FC55D511B}" srcOrd="1" destOrd="0" presId="urn:microsoft.com/office/officeart/2005/8/layout/hierarchy1"/>
    <dgm:cxn modelId="{FF7A813B-678A-FA46-8E8D-A6CF142CE126}" type="presParOf" srcId="{407C4A8B-FD53-B74E-A002-154FC55D511B}" destId="{4995E313-1C8A-554B-8D5A-22EBB189E907}" srcOrd="0" destOrd="0" presId="urn:microsoft.com/office/officeart/2005/8/layout/hierarchy1"/>
    <dgm:cxn modelId="{E0B5A2C7-8DC3-6149-A000-9BE86A846027}" type="presParOf" srcId="{4995E313-1C8A-554B-8D5A-22EBB189E907}" destId="{8FBC6B65-D093-1645-8BA0-CD92F7DE92E3}" srcOrd="0" destOrd="0" presId="urn:microsoft.com/office/officeart/2005/8/layout/hierarchy1"/>
    <dgm:cxn modelId="{D59D3641-CB52-C64E-BD1A-9226BE36A612}" type="presParOf" srcId="{4995E313-1C8A-554B-8D5A-22EBB189E907}" destId="{384BF5E9-6EFA-714F-8D05-9839EC1150F2}" srcOrd="1" destOrd="0" presId="urn:microsoft.com/office/officeart/2005/8/layout/hierarchy1"/>
    <dgm:cxn modelId="{B52B1C75-52DD-C748-8930-8D4A90F68CB9}" type="presParOf" srcId="{407C4A8B-FD53-B74E-A002-154FC55D511B}" destId="{FB2454E5-9AF3-E546-A9E4-2C2CF57EF0B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C7C9C6-1763-4BE8-A08E-8C2A1ED9F6D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AF425F5-E1FD-47A3-A77D-C315644CD0A5}">
      <dgm:prSet/>
      <dgm:spPr/>
      <dgm:t>
        <a:bodyPr/>
        <a:lstStyle/>
        <a:p>
          <a:r>
            <a:rPr lang="en-US"/>
            <a:t>GUI = graphical interface</a:t>
          </a:r>
        </a:p>
      </dgm:t>
    </dgm:pt>
    <dgm:pt modelId="{DB38A7D1-EE7D-41E3-88CB-8B3D21C78262}" type="parTrans" cxnId="{D80ADC53-1625-4DC7-9265-64E2B38B4AC1}">
      <dgm:prSet/>
      <dgm:spPr/>
      <dgm:t>
        <a:bodyPr/>
        <a:lstStyle/>
        <a:p>
          <a:endParaRPr lang="en-US"/>
        </a:p>
      </dgm:t>
    </dgm:pt>
    <dgm:pt modelId="{64F92219-D1E0-439D-8618-C22B0FF2B24E}" type="sibTrans" cxnId="{D80ADC53-1625-4DC7-9265-64E2B38B4AC1}">
      <dgm:prSet/>
      <dgm:spPr/>
      <dgm:t>
        <a:bodyPr/>
        <a:lstStyle/>
        <a:p>
          <a:endParaRPr lang="en-US"/>
        </a:p>
      </dgm:t>
    </dgm:pt>
    <dgm:pt modelId="{9A9738B4-C377-4AC9-AA7F-3A855AE4BC47}">
      <dgm:prSet/>
      <dgm:spPr/>
      <dgm:t>
        <a:bodyPr/>
        <a:lstStyle/>
        <a:p>
          <a:r>
            <a:rPr lang="en-US"/>
            <a:t>CLI = command line</a:t>
          </a:r>
        </a:p>
      </dgm:t>
    </dgm:pt>
    <dgm:pt modelId="{3B010F9D-77E8-46F3-B653-5D588CE63AA7}" type="parTrans" cxnId="{A3B0B862-7DB0-4382-9477-989D04322827}">
      <dgm:prSet/>
      <dgm:spPr/>
      <dgm:t>
        <a:bodyPr/>
        <a:lstStyle/>
        <a:p>
          <a:endParaRPr lang="en-US"/>
        </a:p>
      </dgm:t>
    </dgm:pt>
    <dgm:pt modelId="{CE0E7AD6-8307-40F4-ABD2-9B243040D192}" type="sibTrans" cxnId="{A3B0B862-7DB0-4382-9477-989D04322827}">
      <dgm:prSet/>
      <dgm:spPr/>
      <dgm:t>
        <a:bodyPr/>
        <a:lstStyle/>
        <a:p>
          <a:endParaRPr lang="en-US"/>
        </a:p>
      </dgm:t>
    </dgm:pt>
    <dgm:pt modelId="{12365B77-9F5B-4B6D-92D4-33C708E145B9}">
      <dgm:prSet/>
      <dgm:spPr/>
      <dgm:t>
        <a:bodyPr/>
        <a:lstStyle/>
        <a:p>
          <a:r>
            <a:rPr lang="en-US"/>
            <a:t>Linux is powerful via CLI</a:t>
          </a:r>
        </a:p>
      </dgm:t>
    </dgm:pt>
    <dgm:pt modelId="{33CD3631-8B15-4A86-A83B-2C8B1227BAA2}" type="parTrans" cxnId="{324DEF72-53C5-420A-9415-EBBD54E4B484}">
      <dgm:prSet/>
      <dgm:spPr/>
      <dgm:t>
        <a:bodyPr/>
        <a:lstStyle/>
        <a:p>
          <a:endParaRPr lang="en-US"/>
        </a:p>
      </dgm:t>
    </dgm:pt>
    <dgm:pt modelId="{FD4C3031-545B-4DAD-A2A0-E3A1AD8DC520}" type="sibTrans" cxnId="{324DEF72-53C5-420A-9415-EBBD54E4B484}">
      <dgm:prSet/>
      <dgm:spPr/>
      <dgm:t>
        <a:bodyPr/>
        <a:lstStyle/>
        <a:p>
          <a:endParaRPr lang="en-US"/>
        </a:p>
      </dgm:t>
    </dgm:pt>
    <dgm:pt modelId="{3515343F-103F-194E-B9D4-24F240190B87}" type="pres">
      <dgm:prSet presAssocID="{5AC7C9C6-1763-4BE8-A08E-8C2A1ED9F6D9}" presName="linear" presStyleCnt="0">
        <dgm:presLayoutVars>
          <dgm:animLvl val="lvl"/>
          <dgm:resizeHandles val="exact"/>
        </dgm:presLayoutVars>
      </dgm:prSet>
      <dgm:spPr/>
    </dgm:pt>
    <dgm:pt modelId="{17AAE1DA-8BFA-034E-9026-4FC3B949C045}" type="pres">
      <dgm:prSet presAssocID="{5AF425F5-E1FD-47A3-A77D-C315644CD0A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802F319-F5CE-DC4E-9C96-ED9BDEBACFE5}" type="pres">
      <dgm:prSet presAssocID="{64F92219-D1E0-439D-8618-C22B0FF2B24E}" presName="spacer" presStyleCnt="0"/>
      <dgm:spPr/>
    </dgm:pt>
    <dgm:pt modelId="{11DA7146-C75B-224D-B862-ECEF9222E535}" type="pres">
      <dgm:prSet presAssocID="{9A9738B4-C377-4AC9-AA7F-3A855AE4BC4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61B2E38-A2CD-0C45-A192-0D92184072FB}" type="pres">
      <dgm:prSet presAssocID="{CE0E7AD6-8307-40F4-ABD2-9B243040D192}" presName="spacer" presStyleCnt="0"/>
      <dgm:spPr/>
    </dgm:pt>
    <dgm:pt modelId="{00619ADF-96AF-6447-B1B8-A7222527958D}" type="pres">
      <dgm:prSet presAssocID="{12365B77-9F5B-4B6D-92D4-33C708E145B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7DC2420-0E6C-8142-B83A-FF930E7EC200}" type="presOf" srcId="{5AC7C9C6-1763-4BE8-A08E-8C2A1ED9F6D9}" destId="{3515343F-103F-194E-B9D4-24F240190B87}" srcOrd="0" destOrd="0" presId="urn:microsoft.com/office/officeart/2005/8/layout/vList2"/>
    <dgm:cxn modelId="{D80ADC53-1625-4DC7-9265-64E2B38B4AC1}" srcId="{5AC7C9C6-1763-4BE8-A08E-8C2A1ED9F6D9}" destId="{5AF425F5-E1FD-47A3-A77D-C315644CD0A5}" srcOrd="0" destOrd="0" parTransId="{DB38A7D1-EE7D-41E3-88CB-8B3D21C78262}" sibTransId="{64F92219-D1E0-439D-8618-C22B0FF2B24E}"/>
    <dgm:cxn modelId="{A3B0B862-7DB0-4382-9477-989D04322827}" srcId="{5AC7C9C6-1763-4BE8-A08E-8C2A1ED9F6D9}" destId="{9A9738B4-C377-4AC9-AA7F-3A855AE4BC47}" srcOrd="1" destOrd="0" parTransId="{3B010F9D-77E8-46F3-B653-5D588CE63AA7}" sibTransId="{CE0E7AD6-8307-40F4-ABD2-9B243040D192}"/>
    <dgm:cxn modelId="{324DEF72-53C5-420A-9415-EBBD54E4B484}" srcId="{5AC7C9C6-1763-4BE8-A08E-8C2A1ED9F6D9}" destId="{12365B77-9F5B-4B6D-92D4-33C708E145B9}" srcOrd="2" destOrd="0" parTransId="{33CD3631-8B15-4A86-A83B-2C8B1227BAA2}" sibTransId="{FD4C3031-545B-4DAD-A2A0-E3A1AD8DC520}"/>
    <dgm:cxn modelId="{720BBBBB-5025-2C4D-AEAE-4E217BE9521A}" type="presOf" srcId="{9A9738B4-C377-4AC9-AA7F-3A855AE4BC47}" destId="{11DA7146-C75B-224D-B862-ECEF9222E535}" srcOrd="0" destOrd="0" presId="urn:microsoft.com/office/officeart/2005/8/layout/vList2"/>
    <dgm:cxn modelId="{CC9EEFE1-D55E-184B-B9FA-9708F34A1AFD}" type="presOf" srcId="{5AF425F5-E1FD-47A3-A77D-C315644CD0A5}" destId="{17AAE1DA-8BFA-034E-9026-4FC3B949C045}" srcOrd="0" destOrd="0" presId="urn:microsoft.com/office/officeart/2005/8/layout/vList2"/>
    <dgm:cxn modelId="{4D22B1F1-6FFC-9C42-95F7-CB1DC8447476}" type="presOf" srcId="{12365B77-9F5B-4B6D-92D4-33C708E145B9}" destId="{00619ADF-96AF-6447-B1B8-A7222527958D}" srcOrd="0" destOrd="0" presId="urn:microsoft.com/office/officeart/2005/8/layout/vList2"/>
    <dgm:cxn modelId="{6B479176-4CC0-7A45-942D-EA4DE2EB1FF2}" type="presParOf" srcId="{3515343F-103F-194E-B9D4-24F240190B87}" destId="{17AAE1DA-8BFA-034E-9026-4FC3B949C045}" srcOrd="0" destOrd="0" presId="urn:microsoft.com/office/officeart/2005/8/layout/vList2"/>
    <dgm:cxn modelId="{75D0B4ED-D48D-864B-9834-93867555418E}" type="presParOf" srcId="{3515343F-103F-194E-B9D4-24F240190B87}" destId="{3802F319-F5CE-DC4E-9C96-ED9BDEBACFE5}" srcOrd="1" destOrd="0" presId="urn:microsoft.com/office/officeart/2005/8/layout/vList2"/>
    <dgm:cxn modelId="{18729097-5DD9-1F47-95A2-A89EE1E2DC15}" type="presParOf" srcId="{3515343F-103F-194E-B9D4-24F240190B87}" destId="{11DA7146-C75B-224D-B862-ECEF9222E535}" srcOrd="2" destOrd="0" presId="urn:microsoft.com/office/officeart/2005/8/layout/vList2"/>
    <dgm:cxn modelId="{1667DECE-995F-4945-8A77-2AEC344F49B0}" type="presParOf" srcId="{3515343F-103F-194E-B9D4-24F240190B87}" destId="{261B2E38-A2CD-0C45-A192-0D92184072FB}" srcOrd="3" destOrd="0" presId="urn:microsoft.com/office/officeart/2005/8/layout/vList2"/>
    <dgm:cxn modelId="{AE7BECE4-E955-A641-BF33-8CFFC5CE118E}" type="presParOf" srcId="{3515343F-103F-194E-B9D4-24F240190B87}" destId="{00619ADF-96AF-6447-B1B8-A7222527958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FEE296-6A9E-4E50-89BA-513BBEDB3E3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BB7BB1B-DF09-436D-A976-334A8A9441AF}">
      <dgm:prSet/>
      <dgm:spPr/>
      <dgm:t>
        <a:bodyPr/>
        <a:lstStyle/>
        <a:p>
          <a:r>
            <a:rPr lang="en-US"/>
            <a:t>Local machine</a:t>
          </a:r>
        </a:p>
      </dgm:t>
    </dgm:pt>
    <dgm:pt modelId="{5E1161E3-137C-4C43-869E-7F4F8D4E5500}" type="parTrans" cxnId="{180C1FEE-5C45-4496-9D9E-43B9DD654C7E}">
      <dgm:prSet/>
      <dgm:spPr/>
      <dgm:t>
        <a:bodyPr/>
        <a:lstStyle/>
        <a:p>
          <a:endParaRPr lang="en-US"/>
        </a:p>
      </dgm:t>
    </dgm:pt>
    <dgm:pt modelId="{944E1B64-F005-436E-8EF4-98CB291348EC}" type="sibTrans" cxnId="{180C1FEE-5C45-4496-9D9E-43B9DD654C7E}">
      <dgm:prSet/>
      <dgm:spPr/>
      <dgm:t>
        <a:bodyPr/>
        <a:lstStyle/>
        <a:p>
          <a:endParaRPr lang="en-US"/>
        </a:p>
      </dgm:t>
    </dgm:pt>
    <dgm:pt modelId="{90B1FAB6-981D-4F15-9077-7D4D2883A7F4}">
      <dgm:prSet/>
      <dgm:spPr/>
      <dgm:t>
        <a:bodyPr/>
        <a:lstStyle/>
        <a:p>
          <a:r>
            <a:rPr lang="en-US"/>
            <a:t>Virtual machine</a:t>
          </a:r>
        </a:p>
      </dgm:t>
    </dgm:pt>
    <dgm:pt modelId="{A2FA4DF7-A565-4DA6-A7CB-7AA1C0835854}" type="parTrans" cxnId="{14672D7D-2CE2-483A-A698-142E91D139E4}">
      <dgm:prSet/>
      <dgm:spPr/>
      <dgm:t>
        <a:bodyPr/>
        <a:lstStyle/>
        <a:p>
          <a:endParaRPr lang="en-US"/>
        </a:p>
      </dgm:t>
    </dgm:pt>
    <dgm:pt modelId="{420BF8A2-86DF-4E5D-8A09-8383E6E21989}" type="sibTrans" cxnId="{14672D7D-2CE2-483A-A698-142E91D139E4}">
      <dgm:prSet/>
      <dgm:spPr/>
      <dgm:t>
        <a:bodyPr/>
        <a:lstStyle/>
        <a:p>
          <a:endParaRPr lang="en-US"/>
        </a:p>
      </dgm:t>
    </dgm:pt>
    <dgm:pt modelId="{BE360BD8-7C35-451B-A2D8-C4AF75DE18CD}">
      <dgm:prSet/>
      <dgm:spPr/>
      <dgm:t>
        <a:bodyPr/>
        <a:lstStyle/>
        <a:p>
          <a:r>
            <a:rPr lang="en-US"/>
            <a:t>Remote access (SSH)</a:t>
          </a:r>
        </a:p>
      </dgm:t>
    </dgm:pt>
    <dgm:pt modelId="{605E067B-0D8D-4A04-A646-5A54C7A2E589}" type="parTrans" cxnId="{9A0C31A0-6EDA-4A15-9B1D-9312FBA39628}">
      <dgm:prSet/>
      <dgm:spPr/>
      <dgm:t>
        <a:bodyPr/>
        <a:lstStyle/>
        <a:p>
          <a:endParaRPr lang="en-US"/>
        </a:p>
      </dgm:t>
    </dgm:pt>
    <dgm:pt modelId="{A9CA5DC2-CB2A-455F-8019-A9C57346220C}" type="sibTrans" cxnId="{9A0C31A0-6EDA-4A15-9B1D-9312FBA39628}">
      <dgm:prSet/>
      <dgm:spPr/>
      <dgm:t>
        <a:bodyPr/>
        <a:lstStyle/>
        <a:p>
          <a:endParaRPr lang="en-US"/>
        </a:p>
      </dgm:t>
    </dgm:pt>
    <dgm:pt modelId="{3E3E92B1-9BE3-834B-8B6D-A1EC725B0B9A}" type="pres">
      <dgm:prSet presAssocID="{09FEE296-6A9E-4E50-89BA-513BBEDB3E3A}" presName="linear" presStyleCnt="0">
        <dgm:presLayoutVars>
          <dgm:animLvl val="lvl"/>
          <dgm:resizeHandles val="exact"/>
        </dgm:presLayoutVars>
      </dgm:prSet>
      <dgm:spPr/>
    </dgm:pt>
    <dgm:pt modelId="{9F6C01BA-9C49-3C43-80C9-F284C63D3178}" type="pres">
      <dgm:prSet presAssocID="{BBB7BB1B-DF09-436D-A976-334A8A9441A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453EE26-CCE8-E744-9C0D-9080A52B6BAE}" type="pres">
      <dgm:prSet presAssocID="{944E1B64-F005-436E-8EF4-98CB291348EC}" presName="spacer" presStyleCnt="0"/>
      <dgm:spPr/>
    </dgm:pt>
    <dgm:pt modelId="{A4E4D51B-31B9-C443-BF97-83C4C7DB7522}" type="pres">
      <dgm:prSet presAssocID="{90B1FAB6-981D-4F15-9077-7D4D2883A7F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0B6B316-6C2A-A448-8A83-E60B71CF9654}" type="pres">
      <dgm:prSet presAssocID="{420BF8A2-86DF-4E5D-8A09-8383E6E21989}" presName="spacer" presStyleCnt="0"/>
      <dgm:spPr/>
    </dgm:pt>
    <dgm:pt modelId="{21C0B8BA-184A-CB4C-BA64-15518238CEAF}" type="pres">
      <dgm:prSet presAssocID="{BE360BD8-7C35-451B-A2D8-C4AF75DE18C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C3F7E4A-A558-EA4E-901B-2A32B1372880}" type="presOf" srcId="{BBB7BB1B-DF09-436D-A976-334A8A9441AF}" destId="{9F6C01BA-9C49-3C43-80C9-F284C63D3178}" srcOrd="0" destOrd="0" presId="urn:microsoft.com/office/officeart/2005/8/layout/vList2"/>
    <dgm:cxn modelId="{E28BCC52-926D-2B46-A81F-4F448CD53622}" type="presOf" srcId="{90B1FAB6-981D-4F15-9077-7D4D2883A7F4}" destId="{A4E4D51B-31B9-C443-BF97-83C4C7DB7522}" srcOrd="0" destOrd="0" presId="urn:microsoft.com/office/officeart/2005/8/layout/vList2"/>
    <dgm:cxn modelId="{E40BC769-47C8-A545-B2EC-13B5169D97FE}" type="presOf" srcId="{BE360BD8-7C35-451B-A2D8-C4AF75DE18CD}" destId="{21C0B8BA-184A-CB4C-BA64-15518238CEAF}" srcOrd="0" destOrd="0" presId="urn:microsoft.com/office/officeart/2005/8/layout/vList2"/>
    <dgm:cxn modelId="{14672D7D-2CE2-483A-A698-142E91D139E4}" srcId="{09FEE296-6A9E-4E50-89BA-513BBEDB3E3A}" destId="{90B1FAB6-981D-4F15-9077-7D4D2883A7F4}" srcOrd="1" destOrd="0" parTransId="{A2FA4DF7-A565-4DA6-A7CB-7AA1C0835854}" sibTransId="{420BF8A2-86DF-4E5D-8A09-8383E6E21989}"/>
    <dgm:cxn modelId="{9A0C31A0-6EDA-4A15-9B1D-9312FBA39628}" srcId="{09FEE296-6A9E-4E50-89BA-513BBEDB3E3A}" destId="{BE360BD8-7C35-451B-A2D8-C4AF75DE18CD}" srcOrd="2" destOrd="0" parTransId="{605E067B-0D8D-4A04-A646-5A54C7A2E589}" sibTransId="{A9CA5DC2-CB2A-455F-8019-A9C57346220C}"/>
    <dgm:cxn modelId="{A7F574C3-0273-1746-BB40-E741CC56C4FB}" type="presOf" srcId="{09FEE296-6A9E-4E50-89BA-513BBEDB3E3A}" destId="{3E3E92B1-9BE3-834B-8B6D-A1EC725B0B9A}" srcOrd="0" destOrd="0" presId="urn:microsoft.com/office/officeart/2005/8/layout/vList2"/>
    <dgm:cxn modelId="{180C1FEE-5C45-4496-9D9E-43B9DD654C7E}" srcId="{09FEE296-6A9E-4E50-89BA-513BBEDB3E3A}" destId="{BBB7BB1B-DF09-436D-A976-334A8A9441AF}" srcOrd="0" destOrd="0" parTransId="{5E1161E3-137C-4C43-869E-7F4F8D4E5500}" sibTransId="{944E1B64-F005-436E-8EF4-98CB291348EC}"/>
    <dgm:cxn modelId="{202ADFDC-E3E7-F24E-B47C-6F1FEDCA3B5B}" type="presParOf" srcId="{3E3E92B1-9BE3-834B-8B6D-A1EC725B0B9A}" destId="{9F6C01BA-9C49-3C43-80C9-F284C63D3178}" srcOrd="0" destOrd="0" presId="urn:microsoft.com/office/officeart/2005/8/layout/vList2"/>
    <dgm:cxn modelId="{43A2B7C9-1D8A-C148-839C-ED8A396C2654}" type="presParOf" srcId="{3E3E92B1-9BE3-834B-8B6D-A1EC725B0B9A}" destId="{7453EE26-CCE8-E744-9C0D-9080A52B6BAE}" srcOrd="1" destOrd="0" presId="urn:microsoft.com/office/officeart/2005/8/layout/vList2"/>
    <dgm:cxn modelId="{8C2FE3E4-5B54-9841-A98E-E216BE343DDE}" type="presParOf" srcId="{3E3E92B1-9BE3-834B-8B6D-A1EC725B0B9A}" destId="{A4E4D51B-31B9-C443-BF97-83C4C7DB7522}" srcOrd="2" destOrd="0" presId="urn:microsoft.com/office/officeart/2005/8/layout/vList2"/>
    <dgm:cxn modelId="{6897353B-0E23-A64D-878D-DDC24B2181B3}" type="presParOf" srcId="{3E3E92B1-9BE3-834B-8B6D-A1EC725B0B9A}" destId="{00B6B316-6C2A-A448-8A83-E60B71CF9654}" srcOrd="3" destOrd="0" presId="urn:microsoft.com/office/officeart/2005/8/layout/vList2"/>
    <dgm:cxn modelId="{2DA83A80-9993-774E-8C0F-97700C8F74E7}" type="presParOf" srcId="{3E3E92B1-9BE3-834B-8B6D-A1EC725B0B9A}" destId="{21C0B8BA-184A-CB4C-BA64-15518238CEA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B7E182-2A3E-4553-BE08-8B052C3E1EB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4F660A2-A68C-49D0-BE7A-7A6A42669C4E}">
      <dgm:prSet/>
      <dgm:spPr/>
      <dgm:t>
        <a:bodyPr/>
        <a:lstStyle/>
        <a:p>
          <a:r>
            <a:rPr lang="en-US"/>
            <a:t>/home – user files</a:t>
          </a:r>
        </a:p>
      </dgm:t>
    </dgm:pt>
    <dgm:pt modelId="{9F5B331C-0C95-42B8-86C3-B3BA6E1B8BFC}" type="parTrans" cxnId="{271D90BA-01F3-4D88-A5B2-C3CDBDDB8F87}">
      <dgm:prSet/>
      <dgm:spPr/>
      <dgm:t>
        <a:bodyPr/>
        <a:lstStyle/>
        <a:p>
          <a:endParaRPr lang="en-US"/>
        </a:p>
      </dgm:t>
    </dgm:pt>
    <dgm:pt modelId="{0C54F424-F451-484C-A418-1C0AE833D133}" type="sibTrans" cxnId="{271D90BA-01F3-4D88-A5B2-C3CDBDDB8F87}">
      <dgm:prSet/>
      <dgm:spPr/>
      <dgm:t>
        <a:bodyPr/>
        <a:lstStyle/>
        <a:p>
          <a:endParaRPr lang="en-US"/>
        </a:p>
      </dgm:t>
    </dgm:pt>
    <dgm:pt modelId="{B9EA0A1C-91FD-4FCD-9C21-A82BB26E1A79}">
      <dgm:prSet/>
      <dgm:spPr/>
      <dgm:t>
        <a:bodyPr/>
        <a:lstStyle/>
        <a:p>
          <a:r>
            <a:rPr lang="en-US"/>
            <a:t>/etc – configurations</a:t>
          </a:r>
        </a:p>
      </dgm:t>
    </dgm:pt>
    <dgm:pt modelId="{D26B02F1-5BF9-4855-8B52-7DAE6620E861}" type="parTrans" cxnId="{ED2BC4A8-D286-41F8-A675-D73FE40D74FA}">
      <dgm:prSet/>
      <dgm:spPr/>
      <dgm:t>
        <a:bodyPr/>
        <a:lstStyle/>
        <a:p>
          <a:endParaRPr lang="en-US"/>
        </a:p>
      </dgm:t>
    </dgm:pt>
    <dgm:pt modelId="{7CCAAB5E-4762-48E1-9208-3C478776E76F}" type="sibTrans" cxnId="{ED2BC4A8-D286-41F8-A675-D73FE40D74FA}">
      <dgm:prSet/>
      <dgm:spPr/>
      <dgm:t>
        <a:bodyPr/>
        <a:lstStyle/>
        <a:p>
          <a:endParaRPr lang="en-US"/>
        </a:p>
      </dgm:t>
    </dgm:pt>
    <dgm:pt modelId="{5731D500-9DCA-470B-A14B-D0638F7F0719}">
      <dgm:prSet/>
      <dgm:spPr/>
      <dgm:t>
        <a:bodyPr/>
        <a:lstStyle/>
        <a:p>
          <a:r>
            <a:rPr lang="en-US"/>
            <a:t>/var – logs</a:t>
          </a:r>
        </a:p>
      </dgm:t>
    </dgm:pt>
    <dgm:pt modelId="{5DB10F7D-2868-4807-B72E-141F00EF47DC}" type="parTrans" cxnId="{EA93E666-834E-4E3B-8989-8BEF1D2164B8}">
      <dgm:prSet/>
      <dgm:spPr/>
      <dgm:t>
        <a:bodyPr/>
        <a:lstStyle/>
        <a:p>
          <a:endParaRPr lang="en-US"/>
        </a:p>
      </dgm:t>
    </dgm:pt>
    <dgm:pt modelId="{2256A39F-ED0A-4763-B480-2A6714219BC8}" type="sibTrans" cxnId="{EA93E666-834E-4E3B-8989-8BEF1D2164B8}">
      <dgm:prSet/>
      <dgm:spPr/>
      <dgm:t>
        <a:bodyPr/>
        <a:lstStyle/>
        <a:p>
          <a:endParaRPr lang="en-US"/>
        </a:p>
      </dgm:t>
    </dgm:pt>
    <dgm:pt modelId="{5C3540DC-68EB-45AA-9AF9-6A3B20A2F2D2}">
      <dgm:prSet/>
      <dgm:spPr/>
      <dgm:t>
        <a:bodyPr/>
        <a:lstStyle/>
        <a:p>
          <a:r>
            <a:rPr lang="en-US"/>
            <a:t>/bin – commands</a:t>
          </a:r>
        </a:p>
      </dgm:t>
    </dgm:pt>
    <dgm:pt modelId="{787A4A53-5A24-44D1-AD29-C75C9859BEFA}" type="parTrans" cxnId="{D1AA2DB6-9006-44D6-952D-C02B709D28C8}">
      <dgm:prSet/>
      <dgm:spPr/>
      <dgm:t>
        <a:bodyPr/>
        <a:lstStyle/>
        <a:p>
          <a:endParaRPr lang="en-US"/>
        </a:p>
      </dgm:t>
    </dgm:pt>
    <dgm:pt modelId="{25BC8C4B-9214-4E61-BE34-56B95EC5C58B}" type="sibTrans" cxnId="{D1AA2DB6-9006-44D6-952D-C02B709D28C8}">
      <dgm:prSet/>
      <dgm:spPr/>
      <dgm:t>
        <a:bodyPr/>
        <a:lstStyle/>
        <a:p>
          <a:endParaRPr lang="en-US"/>
        </a:p>
      </dgm:t>
    </dgm:pt>
    <dgm:pt modelId="{2C34FB36-5402-6D4D-85E1-C3FC52771CBE}" type="pres">
      <dgm:prSet presAssocID="{3BB7E182-2A3E-4553-BE08-8B052C3E1EB9}" presName="linear" presStyleCnt="0">
        <dgm:presLayoutVars>
          <dgm:animLvl val="lvl"/>
          <dgm:resizeHandles val="exact"/>
        </dgm:presLayoutVars>
      </dgm:prSet>
      <dgm:spPr/>
    </dgm:pt>
    <dgm:pt modelId="{055EC9C8-76A0-6A46-A9AE-7B70E6C584B7}" type="pres">
      <dgm:prSet presAssocID="{34F660A2-A68C-49D0-BE7A-7A6A42669C4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4FEF7B9-5E89-7646-9025-09C816F52F20}" type="pres">
      <dgm:prSet presAssocID="{0C54F424-F451-484C-A418-1C0AE833D133}" presName="spacer" presStyleCnt="0"/>
      <dgm:spPr/>
    </dgm:pt>
    <dgm:pt modelId="{E394B7B4-D42A-5546-91FC-76BF77F94B7B}" type="pres">
      <dgm:prSet presAssocID="{B9EA0A1C-91FD-4FCD-9C21-A82BB26E1A7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4EFB7E8-5363-1847-B007-E4E18BCCFF6F}" type="pres">
      <dgm:prSet presAssocID="{7CCAAB5E-4762-48E1-9208-3C478776E76F}" presName="spacer" presStyleCnt="0"/>
      <dgm:spPr/>
    </dgm:pt>
    <dgm:pt modelId="{3959D81B-EB98-4748-BFB6-F3030D91A634}" type="pres">
      <dgm:prSet presAssocID="{5731D500-9DCA-470B-A14B-D0638F7F071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B9EB856-19A8-2E4E-967C-2273F94F88ED}" type="pres">
      <dgm:prSet presAssocID="{2256A39F-ED0A-4763-B480-2A6714219BC8}" presName="spacer" presStyleCnt="0"/>
      <dgm:spPr/>
    </dgm:pt>
    <dgm:pt modelId="{3DB5D709-A282-0D45-8FB0-A5C3EAEFE8ED}" type="pres">
      <dgm:prSet presAssocID="{5C3540DC-68EB-45AA-9AF9-6A3B20A2F2D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D2BD014-B6A8-FF49-AA20-AF83CDE0ADDC}" type="presOf" srcId="{5731D500-9DCA-470B-A14B-D0638F7F0719}" destId="{3959D81B-EB98-4748-BFB6-F3030D91A634}" srcOrd="0" destOrd="0" presId="urn:microsoft.com/office/officeart/2005/8/layout/vList2"/>
    <dgm:cxn modelId="{6DCC9C4A-F8FC-DC47-935C-84E834EC2EFC}" type="presOf" srcId="{3BB7E182-2A3E-4553-BE08-8B052C3E1EB9}" destId="{2C34FB36-5402-6D4D-85E1-C3FC52771CBE}" srcOrd="0" destOrd="0" presId="urn:microsoft.com/office/officeart/2005/8/layout/vList2"/>
    <dgm:cxn modelId="{EA93E666-834E-4E3B-8989-8BEF1D2164B8}" srcId="{3BB7E182-2A3E-4553-BE08-8B052C3E1EB9}" destId="{5731D500-9DCA-470B-A14B-D0638F7F0719}" srcOrd="2" destOrd="0" parTransId="{5DB10F7D-2868-4807-B72E-141F00EF47DC}" sibTransId="{2256A39F-ED0A-4763-B480-2A6714219BC8}"/>
    <dgm:cxn modelId="{ED2BC4A8-D286-41F8-A675-D73FE40D74FA}" srcId="{3BB7E182-2A3E-4553-BE08-8B052C3E1EB9}" destId="{B9EA0A1C-91FD-4FCD-9C21-A82BB26E1A79}" srcOrd="1" destOrd="0" parTransId="{D26B02F1-5BF9-4855-8B52-7DAE6620E861}" sibTransId="{7CCAAB5E-4762-48E1-9208-3C478776E76F}"/>
    <dgm:cxn modelId="{592506B4-9341-0C40-9AAB-89C0501625C2}" type="presOf" srcId="{5C3540DC-68EB-45AA-9AF9-6A3B20A2F2D2}" destId="{3DB5D709-A282-0D45-8FB0-A5C3EAEFE8ED}" srcOrd="0" destOrd="0" presId="urn:microsoft.com/office/officeart/2005/8/layout/vList2"/>
    <dgm:cxn modelId="{D1AA2DB6-9006-44D6-952D-C02B709D28C8}" srcId="{3BB7E182-2A3E-4553-BE08-8B052C3E1EB9}" destId="{5C3540DC-68EB-45AA-9AF9-6A3B20A2F2D2}" srcOrd="3" destOrd="0" parTransId="{787A4A53-5A24-44D1-AD29-C75C9859BEFA}" sibTransId="{25BC8C4B-9214-4E61-BE34-56B95EC5C58B}"/>
    <dgm:cxn modelId="{271D90BA-01F3-4D88-A5B2-C3CDBDDB8F87}" srcId="{3BB7E182-2A3E-4553-BE08-8B052C3E1EB9}" destId="{34F660A2-A68C-49D0-BE7A-7A6A42669C4E}" srcOrd="0" destOrd="0" parTransId="{9F5B331C-0C95-42B8-86C3-B3BA6E1B8BFC}" sibTransId="{0C54F424-F451-484C-A418-1C0AE833D133}"/>
    <dgm:cxn modelId="{FD8B2CD1-596F-884E-B8CF-92AF5EA46CD3}" type="presOf" srcId="{B9EA0A1C-91FD-4FCD-9C21-A82BB26E1A79}" destId="{E394B7B4-D42A-5546-91FC-76BF77F94B7B}" srcOrd="0" destOrd="0" presId="urn:microsoft.com/office/officeart/2005/8/layout/vList2"/>
    <dgm:cxn modelId="{AE4D57FE-0B06-B348-A60A-0DC3D298D83C}" type="presOf" srcId="{34F660A2-A68C-49D0-BE7A-7A6A42669C4E}" destId="{055EC9C8-76A0-6A46-A9AE-7B70E6C584B7}" srcOrd="0" destOrd="0" presId="urn:microsoft.com/office/officeart/2005/8/layout/vList2"/>
    <dgm:cxn modelId="{7E018BDA-64C2-874D-9C17-9BB0C5F5BE8F}" type="presParOf" srcId="{2C34FB36-5402-6D4D-85E1-C3FC52771CBE}" destId="{055EC9C8-76A0-6A46-A9AE-7B70E6C584B7}" srcOrd="0" destOrd="0" presId="urn:microsoft.com/office/officeart/2005/8/layout/vList2"/>
    <dgm:cxn modelId="{4E609BD2-324E-7042-805D-439FE9F82523}" type="presParOf" srcId="{2C34FB36-5402-6D4D-85E1-C3FC52771CBE}" destId="{14FEF7B9-5E89-7646-9025-09C816F52F20}" srcOrd="1" destOrd="0" presId="urn:microsoft.com/office/officeart/2005/8/layout/vList2"/>
    <dgm:cxn modelId="{AE9890FB-5443-4E45-A866-4C865BD1AAFF}" type="presParOf" srcId="{2C34FB36-5402-6D4D-85E1-C3FC52771CBE}" destId="{E394B7B4-D42A-5546-91FC-76BF77F94B7B}" srcOrd="2" destOrd="0" presId="urn:microsoft.com/office/officeart/2005/8/layout/vList2"/>
    <dgm:cxn modelId="{6C234DD9-1E59-504D-BA3B-A14E5DFD64DB}" type="presParOf" srcId="{2C34FB36-5402-6D4D-85E1-C3FC52771CBE}" destId="{84EFB7E8-5363-1847-B007-E4E18BCCFF6F}" srcOrd="3" destOrd="0" presId="urn:microsoft.com/office/officeart/2005/8/layout/vList2"/>
    <dgm:cxn modelId="{58C12C55-7882-C44D-90AB-5B87FDFB76D8}" type="presParOf" srcId="{2C34FB36-5402-6D4D-85E1-C3FC52771CBE}" destId="{3959D81B-EB98-4748-BFB6-F3030D91A634}" srcOrd="4" destOrd="0" presId="urn:microsoft.com/office/officeart/2005/8/layout/vList2"/>
    <dgm:cxn modelId="{53428AAF-D7A0-E74D-9AFC-7A96A013E76E}" type="presParOf" srcId="{2C34FB36-5402-6D4D-85E1-C3FC52771CBE}" destId="{BB9EB856-19A8-2E4E-967C-2273F94F88ED}" srcOrd="5" destOrd="0" presId="urn:microsoft.com/office/officeart/2005/8/layout/vList2"/>
    <dgm:cxn modelId="{6AF622EF-4C58-244A-8869-68569CBA2B96}" type="presParOf" srcId="{2C34FB36-5402-6D4D-85E1-C3FC52771CBE}" destId="{3DB5D709-A282-0D45-8FB0-A5C3EAEFE8E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50B4DD-9656-4882-8810-9CD9573DF0CE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CC28AC0-FA9F-43C3-92CC-5628E9AB24AF}">
      <dgm:prSet/>
      <dgm:spPr/>
      <dgm:t>
        <a:bodyPr/>
        <a:lstStyle/>
        <a:p>
          <a:r>
            <a:rPr lang="en-US"/>
            <a:t>Absolute path: /home/user/file</a:t>
          </a:r>
        </a:p>
      </dgm:t>
    </dgm:pt>
    <dgm:pt modelId="{2F238E29-7842-46B0-BC86-A3C655BF5005}" type="parTrans" cxnId="{260D8C60-3164-4663-93AE-438450DF20DE}">
      <dgm:prSet/>
      <dgm:spPr/>
      <dgm:t>
        <a:bodyPr/>
        <a:lstStyle/>
        <a:p>
          <a:endParaRPr lang="en-US"/>
        </a:p>
      </dgm:t>
    </dgm:pt>
    <dgm:pt modelId="{9E71D6AF-05FA-42E7-82E7-913E36797049}" type="sibTrans" cxnId="{260D8C60-3164-4663-93AE-438450DF20DE}">
      <dgm:prSet/>
      <dgm:spPr/>
      <dgm:t>
        <a:bodyPr/>
        <a:lstStyle/>
        <a:p>
          <a:endParaRPr lang="en-US"/>
        </a:p>
      </dgm:t>
    </dgm:pt>
    <dgm:pt modelId="{1B9C0D5E-4FB8-4477-944C-6D78115405B6}">
      <dgm:prSet/>
      <dgm:spPr/>
      <dgm:t>
        <a:bodyPr/>
        <a:lstStyle/>
        <a:p>
          <a:r>
            <a:rPr lang="en-US"/>
            <a:t>Relative path: ./file</a:t>
          </a:r>
        </a:p>
      </dgm:t>
    </dgm:pt>
    <dgm:pt modelId="{C8E9EBE1-4532-42CA-8B05-96D0BD072F6F}" type="parTrans" cxnId="{CEBC1313-229F-470A-A8FC-260F61A08251}">
      <dgm:prSet/>
      <dgm:spPr/>
      <dgm:t>
        <a:bodyPr/>
        <a:lstStyle/>
        <a:p>
          <a:endParaRPr lang="en-US"/>
        </a:p>
      </dgm:t>
    </dgm:pt>
    <dgm:pt modelId="{27E7AAAF-B4E4-46F4-AA5C-CF2BA35CE8E5}" type="sibTrans" cxnId="{CEBC1313-229F-470A-A8FC-260F61A08251}">
      <dgm:prSet/>
      <dgm:spPr/>
      <dgm:t>
        <a:bodyPr/>
        <a:lstStyle/>
        <a:p>
          <a:endParaRPr lang="en-US"/>
        </a:p>
      </dgm:t>
    </dgm:pt>
    <dgm:pt modelId="{FDE56A69-0DE1-B740-AD25-0BD488110C47}" type="pres">
      <dgm:prSet presAssocID="{A450B4DD-9656-4882-8810-9CD9573DF0CE}" presName="vert0" presStyleCnt="0">
        <dgm:presLayoutVars>
          <dgm:dir/>
          <dgm:animOne val="branch"/>
          <dgm:animLvl val="lvl"/>
        </dgm:presLayoutVars>
      </dgm:prSet>
      <dgm:spPr/>
    </dgm:pt>
    <dgm:pt modelId="{39324644-3BA2-C343-87FE-85A63F3F1AFF}" type="pres">
      <dgm:prSet presAssocID="{ACC28AC0-FA9F-43C3-92CC-5628E9AB24AF}" presName="thickLine" presStyleLbl="alignNode1" presStyleIdx="0" presStyleCnt="2"/>
      <dgm:spPr/>
    </dgm:pt>
    <dgm:pt modelId="{7D770A11-605C-3246-873C-D7A4CEE1EA86}" type="pres">
      <dgm:prSet presAssocID="{ACC28AC0-FA9F-43C3-92CC-5628E9AB24AF}" presName="horz1" presStyleCnt="0"/>
      <dgm:spPr/>
    </dgm:pt>
    <dgm:pt modelId="{559C24EA-2238-9344-82F5-FD63BAC4B736}" type="pres">
      <dgm:prSet presAssocID="{ACC28AC0-FA9F-43C3-92CC-5628E9AB24AF}" presName="tx1" presStyleLbl="revTx" presStyleIdx="0" presStyleCnt="2"/>
      <dgm:spPr/>
    </dgm:pt>
    <dgm:pt modelId="{2339641D-3665-D648-8451-7E3BFF08E84E}" type="pres">
      <dgm:prSet presAssocID="{ACC28AC0-FA9F-43C3-92CC-5628E9AB24AF}" presName="vert1" presStyleCnt="0"/>
      <dgm:spPr/>
    </dgm:pt>
    <dgm:pt modelId="{FA12F044-E51D-F842-BC7B-8937E3CB902B}" type="pres">
      <dgm:prSet presAssocID="{1B9C0D5E-4FB8-4477-944C-6D78115405B6}" presName="thickLine" presStyleLbl="alignNode1" presStyleIdx="1" presStyleCnt="2"/>
      <dgm:spPr/>
    </dgm:pt>
    <dgm:pt modelId="{4CD2403A-890D-0E48-87E2-F05179239D0B}" type="pres">
      <dgm:prSet presAssocID="{1B9C0D5E-4FB8-4477-944C-6D78115405B6}" presName="horz1" presStyleCnt="0"/>
      <dgm:spPr/>
    </dgm:pt>
    <dgm:pt modelId="{9330AA41-6AFF-0042-B878-E83EA476B9E4}" type="pres">
      <dgm:prSet presAssocID="{1B9C0D5E-4FB8-4477-944C-6D78115405B6}" presName="tx1" presStyleLbl="revTx" presStyleIdx="1" presStyleCnt="2"/>
      <dgm:spPr/>
    </dgm:pt>
    <dgm:pt modelId="{1B16CD2D-F8C4-2B41-8DDD-BA02DE245883}" type="pres">
      <dgm:prSet presAssocID="{1B9C0D5E-4FB8-4477-944C-6D78115405B6}" presName="vert1" presStyleCnt="0"/>
      <dgm:spPr/>
    </dgm:pt>
  </dgm:ptLst>
  <dgm:cxnLst>
    <dgm:cxn modelId="{CEBC1313-229F-470A-A8FC-260F61A08251}" srcId="{A450B4DD-9656-4882-8810-9CD9573DF0CE}" destId="{1B9C0D5E-4FB8-4477-944C-6D78115405B6}" srcOrd="1" destOrd="0" parTransId="{C8E9EBE1-4532-42CA-8B05-96D0BD072F6F}" sibTransId="{27E7AAAF-B4E4-46F4-AA5C-CF2BA35CE8E5}"/>
    <dgm:cxn modelId="{260D8C60-3164-4663-93AE-438450DF20DE}" srcId="{A450B4DD-9656-4882-8810-9CD9573DF0CE}" destId="{ACC28AC0-FA9F-43C3-92CC-5628E9AB24AF}" srcOrd="0" destOrd="0" parTransId="{2F238E29-7842-46B0-BC86-A3C655BF5005}" sibTransId="{9E71D6AF-05FA-42E7-82E7-913E36797049}"/>
    <dgm:cxn modelId="{3BE2F297-7B3C-AD4E-B684-9FD60483F457}" type="presOf" srcId="{ACC28AC0-FA9F-43C3-92CC-5628E9AB24AF}" destId="{559C24EA-2238-9344-82F5-FD63BAC4B736}" srcOrd="0" destOrd="0" presId="urn:microsoft.com/office/officeart/2008/layout/LinedList"/>
    <dgm:cxn modelId="{1576E4AE-DFA7-FC4B-9480-60410165EFEA}" type="presOf" srcId="{A450B4DD-9656-4882-8810-9CD9573DF0CE}" destId="{FDE56A69-0DE1-B740-AD25-0BD488110C47}" srcOrd="0" destOrd="0" presId="urn:microsoft.com/office/officeart/2008/layout/LinedList"/>
    <dgm:cxn modelId="{57F04FEB-7C0C-6448-AB39-ADD4AC090F7C}" type="presOf" srcId="{1B9C0D5E-4FB8-4477-944C-6D78115405B6}" destId="{9330AA41-6AFF-0042-B878-E83EA476B9E4}" srcOrd="0" destOrd="0" presId="urn:microsoft.com/office/officeart/2008/layout/LinedList"/>
    <dgm:cxn modelId="{41B8C81B-2479-6244-B886-4EBE7EF0EC96}" type="presParOf" srcId="{FDE56A69-0DE1-B740-AD25-0BD488110C47}" destId="{39324644-3BA2-C343-87FE-85A63F3F1AFF}" srcOrd="0" destOrd="0" presId="urn:microsoft.com/office/officeart/2008/layout/LinedList"/>
    <dgm:cxn modelId="{42F71540-7406-014F-846F-77D02D2B1819}" type="presParOf" srcId="{FDE56A69-0DE1-B740-AD25-0BD488110C47}" destId="{7D770A11-605C-3246-873C-D7A4CEE1EA86}" srcOrd="1" destOrd="0" presId="urn:microsoft.com/office/officeart/2008/layout/LinedList"/>
    <dgm:cxn modelId="{BDB7DA45-8A2F-D140-8BE1-87B3A608C021}" type="presParOf" srcId="{7D770A11-605C-3246-873C-D7A4CEE1EA86}" destId="{559C24EA-2238-9344-82F5-FD63BAC4B736}" srcOrd="0" destOrd="0" presId="urn:microsoft.com/office/officeart/2008/layout/LinedList"/>
    <dgm:cxn modelId="{4E4E366C-2B81-8C49-8E1B-7CCD90D5254E}" type="presParOf" srcId="{7D770A11-605C-3246-873C-D7A4CEE1EA86}" destId="{2339641D-3665-D648-8451-7E3BFF08E84E}" srcOrd="1" destOrd="0" presId="urn:microsoft.com/office/officeart/2008/layout/LinedList"/>
    <dgm:cxn modelId="{66B52470-AB59-BC42-9E21-C0BD1F36D5F8}" type="presParOf" srcId="{FDE56A69-0DE1-B740-AD25-0BD488110C47}" destId="{FA12F044-E51D-F842-BC7B-8937E3CB902B}" srcOrd="2" destOrd="0" presId="urn:microsoft.com/office/officeart/2008/layout/LinedList"/>
    <dgm:cxn modelId="{D4B355A1-C212-2442-B7E9-4570BD6AC854}" type="presParOf" srcId="{FDE56A69-0DE1-B740-AD25-0BD488110C47}" destId="{4CD2403A-890D-0E48-87E2-F05179239D0B}" srcOrd="3" destOrd="0" presId="urn:microsoft.com/office/officeart/2008/layout/LinedList"/>
    <dgm:cxn modelId="{94B3E7F6-BA34-8E49-ACB9-6F4EE89F8865}" type="presParOf" srcId="{4CD2403A-890D-0E48-87E2-F05179239D0B}" destId="{9330AA41-6AFF-0042-B878-E83EA476B9E4}" srcOrd="0" destOrd="0" presId="urn:microsoft.com/office/officeart/2008/layout/LinedList"/>
    <dgm:cxn modelId="{0DD1B282-CD75-2A4E-8795-31810C69E183}" type="presParOf" srcId="{4CD2403A-890D-0E48-87E2-F05179239D0B}" destId="{1B16CD2D-F8C4-2B41-8DDD-BA02DE24588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EE53E1-10F6-441E-B907-BB0B8C8349B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638E8717-779F-4D70-BA7B-6C02475FFD13}">
      <dgm:prSet/>
      <dgm:spPr/>
      <dgm:t>
        <a:bodyPr/>
        <a:lstStyle/>
        <a:p>
          <a:r>
            <a:rPr lang="en-US"/>
            <a:t>pwd – current directory</a:t>
          </a:r>
        </a:p>
      </dgm:t>
    </dgm:pt>
    <dgm:pt modelId="{553F4435-E7CD-4240-B22F-9B54D4EA2A49}" type="parTrans" cxnId="{A5592B33-6D7B-4B1C-9B88-B951A1DFFC8E}">
      <dgm:prSet/>
      <dgm:spPr/>
      <dgm:t>
        <a:bodyPr/>
        <a:lstStyle/>
        <a:p>
          <a:endParaRPr lang="en-US"/>
        </a:p>
      </dgm:t>
    </dgm:pt>
    <dgm:pt modelId="{2CE262D8-B180-4EF8-B361-FC7B60B48E7F}" type="sibTrans" cxnId="{A5592B33-6D7B-4B1C-9B88-B951A1DFFC8E}">
      <dgm:prSet/>
      <dgm:spPr/>
      <dgm:t>
        <a:bodyPr/>
        <a:lstStyle/>
        <a:p>
          <a:endParaRPr lang="en-US"/>
        </a:p>
      </dgm:t>
    </dgm:pt>
    <dgm:pt modelId="{DD4C08C9-8D1D-4D2D-A1D2-0530004D0B8B}">
      <dgm:prSet/>
      <dgm:spPr/>
      <dgm:t>
        <a:bodyPr/>
        <a:lstStyle/>
        <a:p>
          <a:r>
            <a:rPr lang="en-US"/>
            <a:t>ls – list files</a:t>
          </a:r>
        </a:p>
      </dgm:t>
    </dgm:pt>
    <dgm:pt modelId="{EE3982D3-750D-46E5-B685-B977FD374629}" type="parTrans" cxnId="{9BC35E75-6CC7-46B7-96C3-E10EE6132A84}">
      <dgm:prSet/>
      <dgm:spPr/>
      <dgm:t>
        <a:bodyPr/>
        <a:lstStyle/>
        <a:p>
          <a:endParaRPr lang="en-US"/>
        </a:p>
      </dgm:t>
    </dgm:pt>
    <dgm:pt modelId="{7CF1FBE2-952D-459B-AFFD-4B3077428896}" type="sibTrans" cxnId="{9BC35E75-6CC7-46B7-96C3-E10EE6132A84}">
      <dgm:prSet/>
      <dgm:spPr/>
      <dgm:t>
        <a:bodyPr/>
        <a:lstStyle/>
        <a:p>
          <a:endParaRPr lang="en-US"/>
        </a:p>
      </dgm:t>
    </dgm:pt>
    <dgm:pt modelId="{C05C441D-1186-49D4-AB05-2A8690E1AEEC}">
      <dgm:prSet/>
      <dgm:spPr/>
      <dgm:t>
        <a:bodyPr/>
        <a:lstStyle/>
        <a:p>
          <a:r>
            <a:rPr lang="en-US"/>
            <a:t>cd – change directory</a:t>
          </a:r>
        </a:p>
      </dgm:t>
    </dgm:pt>
    <dgm:pt modelId="{A64E462F-8C1D-4C63-92CD-0341A89882B5}" type="parTrans" cxnId="{35EA841F-C424-4732-8DFF-BA9B05B18602}">
      <dgm:prSet/>
      <dgm:spPr/>
      <dgm:t>
        <a:bodyPr/>
        <a:lstStyle/>
        <a:p>
          <a:endParaRPr lang="en-US"/>
        </a:p>
      </dgm:t>
    </dgm:pt>
    <dgm:pt modelId="{71327697-1D24-46B0-BF2B-B1AB5D78ED4A}" type="sibTrans" cxnId="{35EA841F-C424-4732-8DFF-BA9B05B18602}">
      <dgm:prSet/>
      <dgm:spPr/>
      <dgm:t>
        <a:bodyPr/>
        <a:lstStyle/>
        <a:p>
          <a:endParaRPr lang="en-US"/>
        </a:p>
      </dgm:t>
    </dgm:pt>
    <dgm:pt modelId="{E3C04174-82A0-4E21-AD00-9FD3947CAE4D}" type="pres">
      <dgm:prSet presAssocID="{71EE53E1-10F6-441E-B907-BB0B8C8349B1}" presName="root" presStyleCnt="0">
        <dgm:presLayoutVars>
          <dgm:dir/>
          <dgm:resizeHandles val="exact"/>
        </dgm:presLayoutVars>
      </dgm:prSet>
      <dgm:spPr/>
    </dgm:pt>
    <dgm:pt modelId="{9BF653E5-843D-4500-974C-6FB8D48CB3E7}" type="pres">
      <dgm:prSet presAssocID="{638E8717-779F-4D70-BA7B-6C02475FFD13}" presName="compNode" presStyleCnt="0"/>
      <dgm:spPr/>
    </dgm:pt>
    <dgm:pt modelId="{370C7A9B-4C92-4AB0-B8EA-E6A86448A57E}" type="pres">
      <dgm:prSet presAssocID="{638E8717-779F-4D70-BA7B-6C02475FFD13}" presName="bgRect" presStyleLbl="bgShp" presStyleIdx="0" presStyleCnt="3"/>
      <dgm:spPr/>
    </dgm:pt>
    <dgm:pt modelId="{D1522F7F-BF42-488E-A350-842A8A5ED460}" type="pres">
      <dgm:prSet presAssocID="{638E8717-779F-4D70-BA7B-6C02475FFD13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C660E96B-771A-44A4-B5BD-130597931AEE}" type="pres">
      <dgm:prSet presAssocID="{638E8717-779F-4D70-BA7B-6C02475FFD13}" presName="spaceRect" presStyleCnt="0"/>
      <dgm:spPr/>
    </dgm:pt>
    <dgm:pt modelId="{07339605-E330-42DE-AADF-13AB385B8D10}" type="pres">
      <dgm:prSet presAssocID="{638E8717-779F-4D70-BA7B-6C02475FFD13}" presName="parTx" presStyleLbl="revTx" presStyleIdx="0" presStyleCnt="3">
        <dgm:presLayoutVars>
          <dgm:chMax val="0"/>
          <dgm:chPref val="0"/>
        </dgm:presLayoutVars>
      </dgm:prSet>
      <dgm:spPr/>
    </dgm:pt>
    <dgm:pt modelId="{3663941E-DF47-4128-BC1C-58C28DB2B3C1}" type="pres">
      <dgm:prSet presAssocID="{2CE262D8-B180-4EF8-B361-FC7B60B48E7F}" presName="sibTrans" presStyleCnt="0"/>
      <dgm:spPr/>
    </dgm:pt>
    <dgm:pt modelId="{FCA5C87D-E744-4BAD-BD45-665E34C95503}" type="pres">
      <dgm:prSet presAssocID="{DD4C08C9-8D1D-4D2D-A1D2-0530004D0B8B}" presName="compNode" presStyleCnt="0"/>
      <dgm:spPr/>
    </dgm:pt>
    <dgm:pt modelId="{7186BD09-947A-4CBF-8891-C103B18708E1}" type="pres">
      <dgm:prSet presAssocID="{DD4C08C9-8D1D-4D2D-A1D2-0530004D0B8B}" presName="bgRect" presStyleLbl="bgShp" presStyleIdx="1" presStyleCnt="3"/>
      <dgm:spPr/>
    </dgm:pt>
    <dgm:pt modelId="{D40ACBB4-ADF9-4636-AF03-735523CE29A7}" type="pres">
      <dgm:prSet presAssocID="{DD4C08C9-8D1D-4D2D-A1D2-0530004D0B8B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1577508A-9BD7-4B71-8B02-6A36A3481759}" type="pres">
      <dgm:prSet presAssocID="{DD4C08C9-8D1D-4D2D-A1D2-0530004D0B8B}" presName="spaceRect" presStyleCnt="0"/>
      <dgm:spPr/>
    </dgm:pt>
    <dgm:pt modelId="{DA19A882-F648-43FC-9FCA-9C988458EF01}" type="pres">
      <dgm:prSet presAssocID="{DD4C08C9-8D1D-4D2D-A1D2-0530004D0B8B}" presName="parTx" presStyleLbl="revTx" presStyleIdx="1" presStyleCnt="3">
        <dgm:presLayoutVars>
          <dgm:chMax val="0"/>
          <dgm:chPref val="0"/>
        </dgm:presLayoutVars>
      </dgm:prSet>
      <dgm:spPr/>
    </dgm:pt>
    <dgm:pt modelId="{67052A0C-9DA8-42DB-9BFE-7B5D346DA81E}" type="pres">
      <dgm:prSet presAssocID="{7CF1FBE2-952D-459B-AFFD-4B3077428896}" presName="sibTrans" presStyleCnt="0"/>
      <dgm:spPr/>
    </dgm:pt>
    <dgm:pt modelId="{8BF62039-EF42-4C6E-A7E5-1F34D8809D6A}" type="pres">
      <dgm:prSet presAssocID="{C05C441D-1186-49D4-AB05-2A8690E1AEEC}" presName="compNode" presStyleCnt="0"/>
      <dgm:spPr/>
    </dgm:pt>
    <dgm:pt modelId="{EC7E3A41-9A94-4DE6-8F29-47CBDC2E8AF4}" type="pres">
      <dgm:prSet presAssocID="{C05C441D-1186-49D4-AB05-2A8690E1AEEC}" presName="bgRect" presStyleLbl="bgShp" presStyleIdx="2" presStyleCnt="3"/>
      <dgm:spPr/>
    </dgm:pt>
    <dgm:pt modelId="{5ACB97DE-8C57-4610-9E66-C22A795610E5}" type="pres">
      <dgm:prSet presAssocID="{C05C441D-1186-49D4-AB05-2A8690E1AEEC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tical disc"/>
        </a:ext>
      </dgm:extLst>
    </dgm:pt>
    <dgm:pt modelId="{ADCD1C8B-C069-4976-B0A2-E7B9B21B53B6}" type="pres">
      <dgm:prSet presAssocID="{C05C441D-1186-49D4-AB05-2A8690E1AEEC}" presName="spaceRect" presStyleCnt="0"/>
      <dgm:spPr/>
    </dgm:pt>
    <dgm:pt modelId="{673FCEFF-F029-42CE-A38D-078B35605486}" type="pres">
      <dgm:prSet presAssocID="{C05C441D-1186-49D4-AB05-2A8690E1AEE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5EA841F-C424-4732-8DFF-BA9B05B18602}" srcId="{71EE53E1-10F6-441E-B907-BB0B8C8349B1}" destId="{C05C441D-1186-49D4-AB05-2A8690E1AEEC}" srcOrd="2" destOrd="0" parTransId="{A64E462F-8C1D-4C63-92CD-0341A89882B5}" sibTransId="{71327697-1D24-46B0-BF2B-B1AB5D78ED4A}"/>
    <dgm:cxn modelId="{5CA1F923-5B67-44E3-B562-164393F665F1}" type="presOf" srcId="{71EE53E1-10F6-441E-B907-BB0B8C8349B1}" destId="{E3C04174-82A0-4E21-AD00-9FD3947CAE4D}" srcOrd="0" destOrd="0" presId="urn:microsoft.com/office/officeart/2018/2/layout/IconVerticalSolidList"/>
    <dgm:cxn modelId="{A5592B33-6D7B-4B1C-9B88-B951A1DFFC8E}" srcId="{71EE53E1-10F6-441E-B907-BB0B8C8349B1}" destId="{638E8717-779F-4D70-BA7B-6C02475FFD13}" srcOrd="0" destOrd="0" parTransId="{553F4435-E7CD-4240-B22F-9B54D4EA2A49}" sibTransId="{2CE262D8-B180-4EF8-B361-FC7B60B48E7F}"/>
    <dgm:cxn modelId="{A162D339-ECFD-4964-B293-3398F85EB732}" type="presOf" srcId="{DD4C08C9-8D1D-4D2D-A1D2-0530004D0B8B}" destId="{DA19A882-F648-43FC-9FCA-9C988458EF01}" srcOrd="0" destOrd="0" presId="urn:microsoft.com/office/officeart/2018/2/layout/IconVerticalSolidList"/>
    <dgm:cxn modelId="{9BC35E75-6CC7-46B7-96C3-E10EE6132A84}" srcId="{71EE53E1-10F6-441E-B907-BB0B8C8349B1}" destId="{DD4C08C9-8D1D-4D2D-A1D2-0530004D0B8B}" srcOrd="1" destOrd="0" parTransId="{EE3982D3-750D-46E5-B685-B977FD374629}" sibTransId="{7CF1FBE2-952D-459B-AFFD-4B3077428896}"/>
    <dgm:cxn modelId="{CB56DE81-997B-4955-A9DC-D529449CBD76}" type="presOf" srcId="{638E8717-779F-4D70-BA7B-6C02475FFD13}" destId="{07339605-E330-42DE-AADF-13AB385B8D10}" srcOrd="0" destOrd="0" presId="urn:microsoft.com/office/officeart/2018/2/layout/IconVerticalSolidList"/>
    <dgm:cxn modelId="{CEC331A7-C490-4EDE-B3E5-B4869BF03EAB}" type="presOf" srcId="{C05C441D-1186-49D4-AB05-2A8690E1AEEC}" destId="{673FCEFF-F029-42CE-A38D-078B35605486}" srcOrd="0" destOrd="0" presId="urn:microsoft.com/office/officeart/2018/2/layout/IconVerticalSolidList"/>
    <dgm:cxn modelId="{B6995FB2-6C13-4C6F-8666-405A2FED895D}" type="presParOf" srcId="{E3C04174-82A0-4E21-AD00-9FD3947CAE4D}" destId="{9BF653E5-843D-4500-974C-6FB8D48CB3E7}" srcOrd="0" destOrd="0" presId="urn:microsoft.com/office/officeart/2018/2/layout/IconVerticalSolidList"/>
    <dgm:cxn modelId="{7C9F6F22-3BFA-4648-BF5F-092E0696AA1B}" type="presParOf" srcId="{9BF653E5-843D-4500-974C-6FB8D48CB3E7}" destId="{370C7A9B-4C92-4AB0-B8EA-E6A86448A57E}" srcOrd="0" destOrd="0" presId="urn:microsoft.com/office/officeart/2018/2/layout/IconVerticalSolidList"/>
    <dgm:cxn modelId="{6A81F079-DCB0-4666-B68F-A9E25C99DDC6}" type="presParOf" srcId="{9BF653E5-843D-4500-974C-6FB8D48CB3E7}" destId="{D1522F7F-BF42-488E-A350-842A8A5ED460}" srcOrd="1" destOrd="0" presId="urn:microsoft.com/office/officeart/2018/2/layout/IconVerticalSolidList"/>
    <dgm:cxn modelId="{FEF12233-45A8-4AF2-9052-E15BA01090BE}" type="presParOf" srcId="{9BF653E5-843D-4500-974C-6FB8D48CB3E7}" destId="{C660E96B-771A-44A4-B5BD-130597931AEE}" srcOrd="2" destOrd="0" presId="urn:microsoft.com/office/officeart/2018/2/layout/IconVerticalSolidList"/>
    <dgm:cxn modelId="{14320AB6-DCFC-405A-A463-BD644354E70A}" type="presParOf" srcId="{9BF653E5-843D-4500-974C-6FB8D48CB3E7}" destId="{07339605-E330-42DE-AADF-13AB385B8D10}" srcOrd="3" destOrd="0" presId="urn:microsoft.com/office/officeart/2018/2/layout/IconVerticalSolidList"/>
    <dgm:cxn modelId="{155D8A26-2942-42CA-9646-6A81711DCC12}" type="presParOf" srcId="{E3C04174-82A0-4E21-AD00-9FD3947CAE4D}" destId="{3663941E-DF47-4128-BC1C-58C28DB2B3C1}" srcOrd="1" destOrd="0" presId="urn:microsoft.com/office/officeart/2018/2/layout/IconVerticalSolidList"/>
    <dgm:cxn modelId="{5FCD64C2-903B-489C-A574-D6C1CEA178FB}" type="presParOf" srcId="{E3C04174-82A0-4E21-AD00-9FD3947CAE4D}" destId="{FCA5C87D-E744-4BAD-BD45-665E34C95503}" srcOrd="2" destOrd="0" presId="urn:microsoft.com/office/officeart/2018/2/layout/IconVerticalSolidList"/>
    <dgm:cxn modelId="{1273A08F-3213-4D72-AFA9-4B989DB46A61}" type="presParOf" srcId="{FCA5C87D-E744-4BAD-BD45-665E34C95503}" destId="{7186BD09-947A-4CBF-8891-C103B18708E1}" srcOrd="0" destOrd="0" presId="urn:microsoft.com/office/officeart/2018/2/layout/IconVerticalSolidList"/>
    <dgm:cxn modelId="{10FEC18C-0070-417B-BA94-3D571269170A}" type="presParOf" srcId="{FCA5C87D-E744-4BAD-BD45-665E34C95503}" destId="{D40ACBB4-ADF9-4636-AF03-735523CE29A7}" srcOrd="1" destOrd="0" presId="urn:microsoft.com/office/officeart/2018/2/layout/IconVerticalSolidList"/>
    <dgm:cxn modelId="{C2BE15A7-A723-430D-AAFA-F23C220DF991}" type="presParOf" srcId="{FCA5C87D-E744-4BAD-BD45-665E34C95503}" destId="{1577508A-9BD7-4B71-8B02-6A36A3481759}" srcOrd="2" destOrd="0" presId="urn:microsoft.com/office/officeart/2018/2/layout/IconVerticalSolidList"/>
    <dgm:cxn modelId="{C965A4FE-1E2F-47BE-9364-83DC1C66EC36}" type="presParOf" srcId="{FCA5C87D-E744-4BAD-BD45-665E34C95503}" destId="{DA19A882-F648-43FC-9FCA-9C988458EF01}" srcOrd="3" destOrd="0" presId="urn:microsoft.com/office/officeart/2018/2/layout/IconVerticalSolidList"/>
    <dgm:cxn modelId="{0D416E75-861D-4D10-AE9C-FBC8E8F4FC5B}" type="presParOf" srcId="{E3C04174-82A0-4E21-AD00-9FD3947CAE4D}" destId="{67052A0C-9DA8-42DB-9BFE-7B5D346DA81E}" srcOrd="3" destOrd="0" presId="urn:microsoft.com/office/officeart/2018/2/layout/IconVerticalSolidList"/>
    <dgm:cxn modelId="{F9B048F5-46A6-45BF-BF19-B2E23EC68A98}" type="presParOf" srcId="{E3C04174-82A0-4E21-AD00-9FD3947CAE4D}" destId="{8BF62039-EF42-4C6E-A7E5-1F34D8809D6A}" srcOrd="4" destOrd="0" presId="urn:microsoft.com/office/officeart/2018/2/layout/IconVerticalSolidList"/>
    <dgm:cxn modelId="{98B51AD4-4409-4210-A124-3492514FD7D1}" type="presParOf" srcId="{8BF62039-EF42-4C6E-A7E5-1F34D8809D6A}" destId="{EC7E3A41-9A94-4DE6-8F29-47CBDC2E8AF4}" srcOrd="0" destOrd="0" presId="urn:microsoft.com/office/officeart/2018/2/layout/IconVerticalSolidList"/>
    <dgm:cxn modelId="{DE173478-53A5-4EA8-BA55-FD52911E24B9}" type="presParOf" srcId="{8BF62039-EF42-4C6E-A7E5-1F34D8809D6A}" destId="{5ACB97DE-8C57-4610-9E66-C22A795610E5}" srcOrd="1" destOrd="0" presId="urn:microsoft.com/office/officeart/2018/2/layout/IconVerticalSolidList"/>
    <dgm:cxn modelId="{31CE1FEC-2ACF-4512-ACE2-B5836A9EF2F7}" type="presParOf" srcId="{8BF62039-EF42-4C6E-A7E5-1F34D8809D6A}" destId="{ADCD1C8B-C069-4976-B0A2-E7B9B21B53B6}" srcOrd="2" destOrd="0" presId="urn:microsoft.com/office/officeart/2018/2/layout/IconVerticalSolidList"/>
    <dgm:cxn modelId="{98DF1CDD-4D2B-42FF-8273-5E677064B8C9}" type="presParOf" srcId="{8BF62039-EF42-4C6E-A7E5-1F34D8809D6A}" destId="{673FCEFF-F029-42CE-A38D-078B3560548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246FB24-9D80-4A0E-A5C1-5B75E382A81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047BCF7-9F60-42DF-A92C-487EAA04FB5C}">
      <dgm:prSet/>
      <dgm:spPr/>
      <dgm:t>
        <a:bodyPr/>
        <a:lstStyle/>
        <a:p>
          <a:r>
            <a:rPr lang="en-US"/>
            <a:t>touch – create file</a:t>
          </a:r>
        </a:p>
      </dgm:t>
    </dgm:pt>
    <dgm:pt modelId="{2D2E3BBD-F73F-47A2-9AC4-E1465FBDFA64}" type="parTrans" cxnId="{1796442E-EDDF-4DC0-B3F4-9F072B163E5D}">
      <dgm:prSet/>
      <dgm:spPr/>
      <dgm:t>
        <a:bodyPr/>
        <a:lstStyle/>
        <a:p>
          <a:endParaRPr lang="en-US"/>
        </a:p>
      </dgm:t>
    </dgm:pt>
    <dgm:pt modelId="{A1BFF266-D720-4064-ADED-5B949405FB03}" type="sibTrans" cxnId="{1796442E-EDDF-4DC0-B3F4-9F072B163E5D}">
      <dgm:prSet/>
      <dgm:spPr/>
      <dgm:t>
        <a:bodyPr/>
        <a:lstStyle/>
        <a:p>
          <a:endParaRPr lang="en-US"/>
        </a:p>
      </dgm:t>
    </dgm:pt>
    <dgm:pt modelId="{B6BBE73D-3687-4EFF-AE8D-FFB7D730A7B3}">
      <dgm:prSet/>
      <dgm:spPr/>
      <dgm:t>
        <a:bodyPr/>
        <a:lstStyle/>
        <a:p>
          <a:r>
            <a:rPr lang="en-US"/>
            <a:t>mkdir – create folder</a:t>
          </a:r>
        </a:p>
      </dgm:t>
    </dgm:pt>
    <dgm:pt modelId="{DA275F34-0CCB-4ABD-AF44-C7C3C09BFF20}" type="parTrans" cxnId="{7DB939D6-1837-454A-9684-E5323FC95865}">
      <dgm:prSet/>
      <dgm:spPr/>
      <dgm:t>
        <a:bodyPr/>
        <a:lstStyle/>
        <a:p>
          <a:endParaRPr lang="en-US"/>
        </a:p>
      </dgm:t>
    </dgm:pt>
    <dgm:pt modelId="{C1FEA5B6-11D5-43AC-B4A2-B752670820FF}" type="sibTrans" cxnId="{7DB939D6-1837-454A-9684-E5323FC95865}">
      <dgm:prSet/>
      <dgm:spPr/>
      <dgm:t>
        <a:bodyPr/>
        <a:lstStyle/>
        <a:p>
          <a:endParaRPr lang="en-US"/>
        </a:p>
      </dgm:t>
    </dgm:pt>
    <dgm:pt modelId="{EC7F04D7-AE40-42BD-B393-BFC7692AB242}">
      <dgm:prSet/>
      <dgm:spPr/>
      <dgm:t>
        <a:bodyPr/>
        <a:lstStyle/>
        <a:p>
          <a:r>
            <a:rPr lang="en-US"/>
            <a:t>cp – copy</a:t>
          </a:r>
        </a:p>
      </dgm:t>
    </dgm:pt>
    <dgm:pt modelId="{F694CDBE-3B4F-4F5D-AD43-B1F851272D42}" type="parTrans" cxnId="{24E51189-363C-4B84-B8E8-7B07802A7560}">
      <dgm:prSet/>
      <dgm:spPr/>
      <dgm:t>
        <a:bodyPr/>
        <a:lstStyle/>
        <a:p>
          <a:endParaRPr lang="en-US"/>
        </a:p>
      </dgm:t>
    </dgm:pt>
    <dgm:pt modelId="{E82466FC-0F4F-41C0-8DDC-0F2431A0CF0D}" type="sibTrans" cxnId="{24E51189-363C-4B84-B8E8-7B07802A7560}">
      <dgm:prSet/>
      <dgm:spPr/>
      <dgm:t>
        <a:bodyPr/>
        <a:lstStyle/>
        <a:p>
          <a:endParaRPr lang="en-US"/>
        </a:p>
      </dgm:t>
    </dgm:pt>
    <dgm:pt modelId="{E4775B2C-3A98-4DCC-B461-3D5D0E0369B8}">
      <dgm:prSet/>
      <dgm:spPr/>
      <dgm:t>
        <a:bodyPr/>
        <a:lstStyle/>
        <a:p>
          <a:r>
            <a:rPr lang="en-US"/>
            <a:t>mv – move/rename</a:t>
          </a:r>
        </a:p>
      </dgm:t>
    </dgm:pt>
    <dgm:pt modelId="{36EE7EA5-02EC-4D7D-9A01-185F7EF56B62}" type="parTrans" cxnId="{69AE17DF-7FF5-4A8E-A24E-6324FDDA7EB9}">
      <dgm:prSet/>
      <dgm:spPr/>
      <dgm:t>
        <a:bodyPr/>
        <a:lstStyle/>
        <a:p>
          <a:endParaRPr lang="en-US"/>
        </a:p>
      </dgm:t>
    </dgm:pt>
    <dgm:pt modelId="{13FE37CD-17AB-4C63-AA5C-D11D8913F6F9}" type="sibTrans" cxnId="{69AE17DF-7FF5-4A8E-A24E-6324FDDA7EB9}">
      <dgm:prSet/>
      <dgm:spPr/>
      <dgm:t>
        <a:bodyPr/>
        <a:lstStyle/>
        <a:p>
          <a:endParaRPr lang="en-US"/>
        </a:p>
      </dgm:t>
    </dgm:pt>
    <dgm:pt modelId="{D9304DF3-9B84-435B-8A3F-24D1988A64DF}">
      <dgm:prSet/>
      <dgm:spPr/>
      <dgm:t>
        <a:bodyPr/>
        <a:lstStyle/>
        <a:p>
          <a:r>
            <a:rPr lang="en-US"/>
            <a:t>rm – delete (be careful!)</a:t>
          </a:r>
        </a:p>
      </dgm:t>
    </dgm:pt>
    <dgm:pt modelId="{77BADF19-E21C-4DA7-9181-75A08D4167CE}" type="parTrans" cxnId="{300B0EFA-C4D2-42F0-8EF4-155556D7562D}">
      <dgm:prSet/>
      <dgm:spPr/>
      <dgm:t>
        <a:bodyPr/>
        <a:lstStyle/>
        <a:p>
          <a:endParaRPr lang="en-US"/>
        </a:p>
      </dgm:t>
    </dgm:pt>
    <dgm:pt modelId="{CA3A7447-3687-446F-AB12-F28BA03BE890}" type="sibTrans" cxnId="{300B0EFA-C4D2-42F0-8EF4-155556D7562D}">
      <dgm:prSet/>
      <dgm:spPr/>
      <dgm:t>
        <a:bodyPr/>
        <a:lstStyle/>
        <a:p>
          <a:endParaRPr lang="en-US"/>
        </a:p>
      </dgm:t>
    </dgm:pt>
    <dgm:pt modelId="{E62A79A1-9FA6-A94C-A211-DB0C02D75889}" type="pres">
      <dgm:prSet presAssocID="{D246FB24-9D80-4A0E-A5C1-5B75E382A81F}" presName="linear" presStyleCnt="0">
        <dgm:presLayoutVars>
          <dgm:animLvl val="lvl"/>
          <dgm:resizeHandles val="exact"/>
        </dgm:presLayoutVars>
      </dgm:prSet>
      <dgm:spPr/>
    </dgm:pt>
    <dgm:pt modelId="{E7F27177-516B-A342-89B6-281C8BDF8449}" type="pres">
      <dgm:prSet presAssocID="{E047BCF7-9F60-42DF-A92C-487EAA04FB5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AA48B5D-2143-2D41-A442-5ED8849D8578}" type="pres">
      <dgm:prSet presAssocID="{A1BFF266-D720-4064-ADED-5B949405FB03}" presName="spacer" presStyleCnt="0"/>
      <dgm:spPr/>
    </dgm:pt>
    <dgm:pt modelId="{EC1947E6-6833-7B44-83C0-0DFB15CE0336}" type="pres">
      <dgm:prSet presAssocID="{B6BBE73D-3687-4EFF-AE8D-FFB7D730A7B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A7A2A79-9BEA-ED45-808F-AED7F85A471B}" type="pres">
      <dgm:prSet presAssocID="{C1FEA5B6-11D5-43AC-B4A2-B752670820FF}" presName="spacer" presStyleCnt="0"/>
      <dgm:spPr/>
    </dgm:pt>
    <dgm:pt modelId="{06F07453-5F81-A945-982B-EB55E8C92076}" type="pres">
      <dgm:prSet presAssocID="{EC7F04D7-AE40-42BD-B393-BFC7692AB24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3E1D8C9-D46F-F840-830F-E1F1914DFE76}" type="pres">
      <dgm:prSet presAssocID="{E82466FC-0F4F-41C0-8DDC-0F2431A0CF0D}" presName="spacer" presStyleCnt="0"/>
      <dgm:spPr/>
    </dgm:pt>
    <dgm:pt modelId="{837E60A2-DB6A-B349-8611-159078EB6590}" type="pres">
      <dgm:prSet presAssocID="{E4775B2C-3A98-4DCC-B461-3D5D0E0369B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59ED4F3-72B7-B149-BC93-D5D313140A13}" type="pres">
      <dgm:prSet presAssocID="{13FE37CD-17AB-4C63-AA5C-D11D8913F6F9}" presName="spacer" presStyleCnt="0"/>
      <dgm:spPr/>
    </dgm:pt>
    <dgm:pt modelId="{4FD47902-6F54-6741-9595-D0CA1C403225}" type="pres">
      <dgm:prSet presAssocID="{D9304DF3-9B84-435B-8A3F-24D1988A64D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796442E-EDDF-4DC0-B3F4-9F072B163E5D}" srcId="{D246FB24-9D80-4A0E-A5C1-5B75E382A81F}" destId="{E047BCF7-9F60-42DF-A92C-487EAA04FB5C}" srcOrd="0" destOrd="0" parTransId="{2D2E3BBD-F73F-47A2-9AC4-E1465FBDFA64}" sibTransId="{A1BFF266-D720-4064-ADED-5B949405FB03}"/>
    <dgm:cxn modelId="{05B07439-A0F8-7647-AE80-CBD41177B552}" type="presOf" srcId="{EC7F04D7-AE40-42BD-B393-BFC7692AB242}" destId="{06F07453-5F81-A945-982B-EB55E8C92076}" srcOrd="0" destOrd="0" presId="urn:microsoft.com/office/officeart/2005/8/layout/vList2"/>
    <dgm:cxn modelId="{D0077D63-6303-904C-9338-8A2F1954256F}" type="presOf" srcId="{D9304DF3-9B84-435B-8A3F-24D1988A64DF}" destId="{4FD47902-6F54-6741-9595-D0CA1C403225}" srcOrd="0" destOrd="0" presId="urn:microsoft.com/office/officeart/2005/8/layout/vList2"/>
    <dgm:cxn modelId="{DD71CB68-6A01-A24F-A1C1-2B87DFD72F2A}" type="presOf" srcId="{B6BBE73D-3687-4EFF-AE8D-FFB7D730A7B3}" destId="{EC1947E6-6833-7B44-83C0-0DFB15CE0336}" srcOrd="0" destOrd="0" presId="urn:microsoft.com/office/officeart/2005/8/layout/vList2"/>
    <dgm:cxn modelId="{24E51189-363C-4B84-B8E8-7B07802A7560}" srcId="{D246FB24-9D80-4A0E-A5C1-5B75E382A81F}" destId="{EC7F04D7-AE40-42BD-B393-BFC7692AB242}" srcOrd="2" destOrd="0" parTransId="{F694CDBE-3B4F-4F5D-AD43-B1F851272D42}" sibTransId="{E82466FC-0F4F-41C0-8DDC-0F2431A0CF0D}"/>
    <dgm:cxn modelId="{0F233A8E-D0F7-0E46-9EB4-B28C9190AEEC}" type="presOf" srcId="{E4775B2C-3A98-4DCC-B461-3D5D0E0369B8}" destId="{837E60A2-DB6A-B349-8611-159078EB6590}" srcOrd="0" destOrd="0" presId="urn:microsoft.com/office/officeart/2005/8/layout/vList2"/>
    <dgm:cxn modelId="{8FE73394-8C6C-7644-AF9B-8CE4F29154AE}" type="presOf" srcId="{D246FB24-9D80-4A0E-A5C1-5B75E382A81F}" destId="{E62A79A1-9FA6-A94C-A211-DB0C02D75889}" srcOrd="0" destOrd="0" presId="urn:microsoft.com/office/officeart/2005/8/layout/vList2"/>
    <dgm:cxn modelId="{F45A8EC9-8C59-A344-8272-8AEF9E3C0A6F}" type="presOf" srcId="{E047BCF7-9F60-42DF-A92C-487EAA04FB5C}" destId="{E7F27177-516B-A342-89B6-281C8BDF8449}" srcOrd="0" destOrd="0" presId="urn:microsoft.com/office/officeart/2005/8/layout/vList2"/>
    <dgm:cxn modelId="{7DB939D6-1837-454A-9684-E5323FC95865}" srcId="{D246FB24-9D80-4A0E-A5C1-5B75E382A81F}" destId="{B6BBE73D-3687-4EFF-AE8D-FFB7D730A7B3}" srcOrd="1" destOrd="0" parTransId="{DA275F34-0CCB-4ABD-AF44-C7C3C09BFF20}" sibTransId="{C1FEA5B6-11D5-43AC-B4A2-B752670820FF}"/>
    <dgm:cxn modelId="{69AE17DF-7FF5-4A8E-A24E-6324FDDA7EB9}" srcId="{D246FB24-9D80-4A0E-A5C1-5B75E382A81F}" destId="{E4775B2C-3A98-4DCC-B461-3D5D0E0369B8}" srcOrd="3" destOrd="0" parTransId="{36EE7EA5-02EC-4D7D-9A01-185F7EF56B62}" sibTransId="{13FE37CD-17AB-4C63-AA5C-D11D8913F6F9}"/>
    <dgm:cxn modelId="{300B0EFA-C4D2-42F0-8EF4-155556D7562D}" srcId="{D246FB24-9D80-4A0E-A5C1-5B75E382A81F}" destId="{D9304DF3-9B84-435B-8A3F-24D1988A64DF}" srcOrd="4" destOrd="0" parTransId="{77BADF19-E21C-4DA7-9181-75A08D4167CE}" sibTransId="{CA3A7447-3687-446F-AB12-F28BA03BE890}"/>
    <dgm:cxn modelId="{C4C455AC-9B9B-854C-866F-81C6FD6BF5DF}" type="presParOf" srcId="{E62A79A1-9FA6-A94C-A211-DB0C02D75889}" destId="{E7F27177-516B-A342-89B6-281C8BDF8449}" srcOrd="0" destOrd="0" presId="urn:microsoft.com/office/officeart/2005/8/layout/vList2"/>
    <dgm:cxn modelId="{C407215D-610E-C640-AFE6-A558049E37F3}" type="presParOf" srcId="{E62A79A1-9FA6-A94C-A211-DB0C02D75889}" destId="{AAA48B5D-2143-2D41-A442-5ED8849D8578}" srcOrd="1" destOrd="0" presId="urn:microsoft.com/office/officeart/2005/8/layout/vList2"/>
    <dgm:cxn modelId="{6103A9B4-01D9-9048-BEE1-0FAC6D20AA43}" type="presParOf" srcId="{E62A79A1-9FA6-A94C-A211-DB0C02D75889}" destId="{EC1947E6-6833-7B44-83C0-0DFB15CE0336}" srcOrd="2" destOrd="0" presId="urn:microsoft.com/office/officeart/2005/8/layout/vList2"/>
    <dgm:cxn modelId="{C501D78D-C0D6-AF4C-9D25-04E37C5558F5}" type="presParOf" srcId="{E62A79A1-9FA6-A94C-A211-DB0C02D75889}" destId="{9A7A2A79-9BEA-ED45-808F-AED7F85A471B}" srcOrd="3" destOrd="0" presId="urn:microsoft.com/office/officeart/2005/8/layout/vList2"/>
    <dgm:cxn modelId="{C6F5781F-E296-3F44-8111-D2ED54530C2A}" type="presParOf" srcId="{E62A79A1-9FA6-A94C-A211-DB0C02D75889}" destId="{06F07453-5F81-A945-982B-EB55E8C92076}" srcOrd="4" destOrd="0" presId="urn:microsoft.com/office/officeart/2005/8/layout/vList2"/>
    <dgm:cxn modelId="{6212C8CA-FB32-1F42-8458-F2B9DCFB442F}" type="presParOf" srcId="{E62A79A1-9FA6-A94C-A211-DB0C02D75889}" destId="{23E1D8C9-D46F-F840-830F-E1F1914DFE76}" srcOrd="5" destOrd="0" presId="urn:microsoft.com/office/officeart/2005/8/layout/vList2"/>
    <dgm:cxn modelId="{599A722F-47F7-714F-9F1F-7BD3B0B24575}" type="presParOf" srcId="{E62A79A1-9FA6-A94C-A211-DB0C02D75889}" destId="{837E60A2-DB6A-B349-8611-159078EB6590}" srcOrd="6" destOrd="0" presId="urn:microsoft.com/office/officeart/2005/8/layout/vList2"/>
    <dgm:cxn modelId="{E36C7B5E-DA0D-9C41-84AE-BDF73EBFEDCF}" type="presParOf" srcId="{E62A79A1-9FA6-A94C-A211-DB0C02D75889}" destId="{C59ED4F3-72B7-B149-BC93-D5D313140A13}" srcOrd="7" destOrd="0" presId="urn:microsoft.com/office/officeart/2005/8/layout/vList2"/>
    <dgm:cxn modelId="{F3F92EA4-041A-2A4B-A849-0FB3806D8991}" type="presParOf" srcId="{E62A79A1-9FA6-A94C-A211-DB0C02D75889}" destId="{4FD47902-6F54-6741-9595-D0CA1C40322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4F0A8B-5E88-4E71-B630-CF7CC01DE22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44DAC29-0DA1-4776-A97A-56C93B7AE0D1}">
      <dgm:prSet/>
      <dgm:spPr/>
      <dgm:t>
        <a:bodyPr/>
        <a:lstStyle/>
        <a:p>
          <a:r>
            <a:rPr lang="en-US"/>
            <a:t>* → multiple files</a:t>
          </a:r>
        </a:p>
      </dgm:t>
    </dgm:pt>
    <dgm:pt modelId="{4FC7D267-FD36-423B-B3F7-1CCCB1C34AB3}" type="parTrans" cxnId="{274E0C67-6F06-442D-A7E5-65C647F6CEBD}">
      <dgm:prSet/>
      <dgm:spPr/>
      <dgm:t>
        <a:bodyPr/>
        <a:lstStyle/>
        <a:p>
          <a:endParaRPr lang="en-US"/>
        </a:p>
      </dgm:t>
    </dgm:pt>
    <dgm:pt modelId="{9915925F-DEA1-4960-909D-241E19630813}" type="sibTrans" cxnId="{274E0C67-6F06-442D-A7E5-65C647F6CEBD}">
      <dgm:prSet/>
      <dgm:spPr/>
      <dgm:t>
        <a:bodyPr/>
        <a:lstStyle/>
        <a:p>
          <a:endParaRPr lang="en-US"/>
        </a:p>
      </dgm:t>
    </dgm:pt>
    <dgm:pt modelId="{CC780490-780C-4B26-A966-7F63C78569C8}">
      <dgm:prSet/>
      <dgm:spPr/>
      <dgm:t>
        <a:bodyPr/>
        <a:lstStyle/>
        <a:p>
          <a:r>
            <a:rPr lang="en-US"/>
            <a:t>? → single character</a:t>
          </a:r>
        </a:p>
      </dgm:t>
    </dgm:pt>
    <dgm:pt modelId="{88D04DB3-76AC-4499-A63D-89E7DDC1BCFA}" type="parTrans" cxnId="{7CFE9074-9459-49B7-A2AB-458028DD9613}">
      <dgm:prSet/>
      <dgm:spPr/>
      <dgm:t>
        <a:bodyPr/>
        <a:lstStyle/>
        <a:p>
          <a:endParaRPr lang="en-US"/>
        </a:p>
      </dgm:t>
    </dgm:pt>
    <dgm:pt modelId="{BCA1B5C7-931A-43E3-BF48-A71819DE252E}" type="sibTrans" cxnId="{7CFE9074-9459-49B7-A2AB-458028DD9613}">
      <dgm:prSet/>
      <dgm:spPr/>
      <dgm:t>
        <a:bodyPr/>
        <a:lstStyle/>
        <a:p>
          <a:endParaRPr lang="en-US"/>
        </a:p>
      </dgm:t>
    </dgm:pt>
    <dgm:pt modelId="{A18BE417-14B7-4F12-9067-AC287A62CEDF}">
      <dgm:prSet/>
      <dgm:spPr/>
      <dgm:t>
        <a:bodyPr/>
        <a:lstStyle/>
        <a:p>
          <a:r>
            <a:rPr lang="en-US"/>
            <a:t>[] → range</a:t>
          </a:r>
        </a:p>
      </dgm:t>
    </dgm:pt>
    <dgm:pt modelId="{EE8453DB-DD5A-4C7B-B24E-FD8F246DEC2F}" type="parTrans" cxnId="{34668145-35BE-435F-926F-7EFFD59F8E91}">
      <dgm:prSet/>
      <dgm:spPr/>
      <dgm:t>
        <a:bodyPr/>
        <a:lstStyle/>
        <a:p>
          <a:endParaRPr lang="en-US"/>
        </a:p>
      </dgm:t>
    </dgm:pt>
    <dgm:pt modelId="{B3CACE8E-D5F7-4807-A970-FC81E21F5838}" type="sibTrans" cxnId="{34668145-35BE-435F-926F-7EFFD59F8E91}">
      <dgm:prSet/>
      <dgm:spPr/>
      <dgm:t>
        <a:bodyPr/>
        <a:lstStyle/>
        <a:p>
          <a:endParaRPr lang="en-US"/>
        </a:p>
      </dgm:t>
    </dgm:pt>
    <dgm:pt modelId="{9A67605E-9737-44D7-A926-F267C5393FD6}">
      <dgm:prSet/>
      <dgm:spPr/>
      <dgm:t>
        <a:bodyPr/>
        <a:lstStyle/>
        <a:p>
          <a:r>
            <a:rPr lang="en-US"/>
            <a:t>Useful for working faster</a:t>
          </a:r>
        </a:p>
      </dgm:t>
    </dgm:pt>
    <dgm:pt modelId="{D374E44B-1419-40BA-809C-7B95DB468465}" type="parTrans" cxnId="{92D2761B-3C86-40D5-9D55-9833AE6AAB2D}">
      <dgm:prSet/>
      <dgm:spPr/>
      <dgm:t>
        <a:bodyPr/>
        <a:lstStyle/>
        <a:p>
          <a:endParaRPr lang="en-US"/>
        </a:p>
      </dgm:t>
    </dgm:pt>
    <dgm:pt modelId="{AB685DA9-2FD7-4BA5-B0DA-71F74340849A}" type="sibTrans" cxnId="{92D2761B-3C86-40D5-9D55-9833AE6AAB2D}">
      <dgm:prSet/>
      <dgm:spPr/>
      <dgm:t>
        <a:bodyPr/>
        <a:lstStyle/>
        <a:p>
          <a:endParaRPr lang="en-US"/>
        </a:p>
      </dgm:t>
    </dgm:pt>
    <dgm:pt modelId="{4ADE390D-23E3-ED48-B4B9-EA127F39C463}" type="pres">
      <dgm:prSet presAssocID="{414F0A8B-5E88-4E71-B630-CF7CC01DE228}" presName="vert0" presStyleCnt="0">
        <dgm:presLayoutVars>
          <dgm:dir/>
          <dgm:animOne val="branch"/>
          <dgm:animLvl val="lvl"/>
        </dgm:presLayoutVars>
      </dgm:prSet>
      <dgm:spPr/>
    </dgm:pt>
    <dgm:pt modelId="{4F29C8D5-C064-4B46-A2AD-178E0F3CFD93}" type="pres">
      <dgm:prSet presAssocID="{B44DAC29-0DA1-4776-A97A-56C93B7AE0D1}" presName="thickLine" presStyleLbl="alignNode1" presStyleIdx="0" presStyleCnt="4"/>
      <dgm:spPr/>
    </dgm:pt>
    <dgm:pt modelId="{BB91AB59-6552-5D4F-B431-CFD73D484379}" type="pres">
      <dgm:prSet presAssocID="{B44DAC29-0DA1-4776-A97A-56C93B7AE0D1}" presName="horz1" presStyleCnt="0"/>
      <dgm:spPr/>
    </dgm:pt>
    <dgm:pt modelId="{F2FDE082-7409-774A-AB3D-D90077DA76FF}" type="pres">
      <dgm:prSet presAssocID="{B44DAC29-0DA1-4776-A97A-56C93B7AE0D1}" presName="tx1" presStyleLbl="revTx" presStyleIdx="0" presStyleCnt="4"/>
      <dgm:spPr/>
    </dgm:pt>
    <dgm:pt modelId="{B3776091-BA4D-E844-8BDA-C065CEB9B50E}" type="pres">
      <dgm:prSet presAssocID="{B44DAC29-0DA1-4776-A97A-56C93B7AE0D1}" presName="vert1" presStyleCnt="0"/>
      <dgm:spPr/>
    </dgm:pt>
    <dgm:pt modelId="{25E9A604-64CA-D840-8B34-3EFB92C3813A}" type="pres">
      <dgm:prSet presAssocID="{CC780490-780C-4B26-A966-7F63C78569C8}" presName="thickLine" presStyleLbl="alignNode1" presStyleIdx="1" presStyleCnt="4"/>
      <dgm:spPr/>
    </dgm:pt>
    <dgm:pt modelId="{E0E0A107-2FA1-5B4B-B010-8C42909438DE}" type="pres">
      <dgm:prSet presAssocID="{CC780490-780C-4B26-A966-7F63C78569C8}" presName="horz1" presStyleCnt="0"/>
      <dgm:spPr/>
    </dgm:pt>
    <dgm:pt modelId="{F9CB807C-1D86-8F42-9644-CE41A7C409BD}" type="pres">
      <dgm:prSet presAssocID="{CC780490-780C-4B26-A966-7F63C78569C8}" presName="tx1" presStyleLbl="revTx" presStyleIdx="1" presStyleCnt="4"/>
      <dgm:spPr/>
    </dgm:pt>
    <dgm:pt modelId="{13872F1A-E191-6E47-A59F-FE1B91881CCE}" type="pres">
      <dgm:prSet presAssocID="{CC780490-780C-4B26-A966-7F63C78569C8}" presName="vert1" presStyleCnt="0"/>
      <dgm:spPr/>
    </dgm:pt>
    <dgm:pt modelId="{6B8A113A-49C3-0D42-B76C-2FB5E10D140C}" type="pres">
      <dgm:prSet presAssocID="{A18BE417-14B7-4F12-9067-AC287A62CEDF}" presName="thickLine" presStyleLbl="alignNode1" presStyleIdx="2" presStyleCnt="4"/>
      <dgm:spPr/>
    </dgm:pt>
    <dgm:pt modelId="{3B676F03-8CE3-C345-8A21-EADB45A10B70}" type="pres">
      <dgm:prSet presAssocID="{A18BE417-14B7-4F12-9067-AC287A62CEDF}" presName="horz1" presStyleCnt="0"/>
      <dgm:spPr/>
    </dgm:pt>
    <dgm:pt modelId="{DC39409B-18C2-0342-B70F-B2410B1DC511}" type="pres">
      <dgm:prSet presAssocID="{A18BE417-14B7-4F12-9067-AC287A62CEDF}" presName="tx1" presStyleLbl="revTx" presStyleIdx="2" presStyleCnt="4"/>
      <dgm:spPr/>
    </dgm:pt>
    <dgm:pt modelId="{25DD3F42-E285-9643-B3DB-BABA590C4409}" type="pres">
      <dgm:prSet presAssocID="{A18BE417-14B7-4F12-9067-AC287A62CEDF}" presName="vert1" presStyleCnt="0"/>
      <dgm:spPr/>
    </dgm:pt>
    <dgm:pt modelId="{18744B6A-BE22-5047-8A13-154D7CFA00AA}" type="pres">
      <dgm:prSet presAssocID="{9A67605E-9737-44D7-A926-F267C5393FD6}" presName="thickLine" presStyleLbl="alignNode1" presStyleIdx="3" presStyleCnt="4"/>
      <dgm:spPr/>
    </dgm:pt>
    <dgm:pt modelId="{B3F5FFFC-05AA-C644-A003-A19ACD16D21B}" type="pres">
      <dgm:prSet presAssocID="{9A67605E-9737-44D7-A926-F267C5393FD6}" presName="horz1" presStyleCnt="0"/>
      <dgm:spPr/>
    </dgm:pt>
    <dgm:pt modelId="{90A6B953-7076-674D-B7C9-905F3A82BDC0}" type="pres">
      <dgm:prSet presAssocID="{9A67605E-9737-44D7-A926-F267C5393FD6}" presName="tx1" presStyleLbl="revTx" presStyleIdx="3" presStyleCnt="4"/>
      <dgm:spPr/>
    </dgm:pt>
    <dgm:pt modelId="{E4F0708E-5A7A-994A-B1A0-F9B07AF3BD9F}" type="pres">
      <dgm:prSet presAssocID="{9A67605E-9737-44D7-A926-F267C5393FD6}" presName="vert1" presStyleCnt="0"/>
      <dgm:spPr/>
    </dgm:pt>
  </dgm:ptLst>
  <dgm:cxnLst>
    <dgm:cxn modelId="{35019403-A3E4-3845-9FF7-6494BEDE28DD}" type="presOf" srcId="{A18BE417-14B7-4F12-9067-AC287A62CEDF}" destId="{DC39409B-18C2-0342-B70F-B2410B1DC511}" srcOrd="0" destOrd="0" presId="urn:microsoft.com/office/officeart/2008/layout/LinedList"/>
    <dgm:cxn modelId="{92D2761B-3C86-40D5-9D55-9833AE6AAB2D}" srcId="{414F0A8B-5E88-4E71-B630-CF7CC01DE228}" destId="{9A67605E-9737-44D7-A926-F267C5393FD6}" srcOrd="3" destOrd="0" parTransId="{D374E44B-1419-40BA-809C-7B95DB468465}" sibTransId="{AB685DA9-2FD7-4BA5-B0DA-71F74340849A}"/>
    <dgm:cxn modelId="{34668145-35BE-435F-926F-7EFFD59F8E91}" srcId="{414F0A8B-5E88-4E71-B630-CF7CC01DE228}" destId="{A18BE417-14B7-4F12-9067-AC287A62CEDF}" srcOrd="2" destOrd="0" parTransId="{EE8453DB-DD5A-4C7B-B24E-FD8F246DEC2F}" sibTransId="{B3CACE8E-D5F7-4807-A970-FC81E21F5838}"/>
    <dgm:cxn modelId="{274E0C67-6F06-442D-A7E5-65C647F6CEBD}" srcId="{414F0A8B-5E88-4E71-B630-CF7CC01DE228}" destId="{B44DAC29-0DA1-4776-A97A-56C93B7AE0D1}" srcOrd="0" destOrd="0" parTransId="{4FC7D267-FD36-423B-B3F7-1CCCB1C34AB3}" sibTransId="{9915925F-DEA1-4960-909D-241E19630813}"/>
    <dgm:cxn modelId="{30FB6B69-05B6-F748-AB99-1BAD9AD12F28}" type="presOf" srcId="{CC780490-780C-4B26-A966-7F63C78569C8}" destId="{F9CB807C-1D86-8F42-9644-CE41A7C409BD}" srcOrd="0" destOrd="0" presId="urn:microsoft.com/office/officeart/2008/layout/LinedList"/>
    <dgm:cxn modelId="{7CFE9074-9459-49B7-A2AB-458028DD9613}" srcId="{414F0A8B-5E88-4E71-B630-CF7CC01DE228}" destId="{CC780490-780C-4B26-A966-7F63C78569C8}" srcOrd="1" destOrd="0" parTransId="{88D04DB3-76AC-4499-A63D-89E7DDC1BCFA}" sibTransId="{BCA1B5C7-931A-43E3-BF48-A71819DE252E}"/>
    <dgm:cxn modelId="{68146180-3EE5-A040-8D6C-1A187BF4AECD}" type="presOf" srcId="{9A67605E-9737-44D7-A926-F267C5393FD6}" destId="{90A6B953-7076-674D-B7C9-905F3A82BDC0}" srcOrd="0" destOrd="0" presId="urn:microsoft.com/office/officeart/2008/layout/LinedList"/>
    <dgm:cxn modelId="{A8E7B080-969F-CA4D-BB36-AA1EC49F93C7}" type="presOf" srcId="{414F0A8B-5E88-4E71-B630-CF7CC01DE228}" destId="{4ADE390D-23E3-ED48-B4B9-EA127F39C463}" srcOrd="0" destOrd="0" presId="urn:microsoft.com/office/officeart/2008/layout/LinedList"/>
    <dgm:cxn modelId="{FD9FCFDC-BDCC-0140-82A9-ACEDF0DAEF6F}" type="presOf" srcId="{B44DAC29-0DA1-4776-A97A-56C93B7AE0D1}" destId="{F2FDE082-7409-774A-AB3D-D90077DA76FF}" srcOrd="0" destOrd="0" presId="urn:microsoft.com/office/officeart/2008/layout/LinedList"/>
    <dgm:cxn modelId="{13610AF9-376B-704D-9D69-A51FBA265BB3}" type="presParOf" srcId="{4ADE390D-23E3-ED48-B4B9-EA127F39C463}" destId="{4F29C8D5-C064-4B46-A2AD-178E0F3CFD93}" srcOrd="0" destOrd="0" presId="urn:microsoft.com/office/officeart/2008/layout/LinedList"/>
    <dgm:cxn modelId="{CB74CCBF-AC5F-3E4D-A3EF-9DF312A64F62}" type="presParOf" srcId="{4ADE390D-23E3-ED48-B4B9-EA127F39C463}" destId="{BB91AB59-6552-5D4F-B431-CFD73D484379}" srcOrd="1" destOrd="0" presId="urn:microsoft.com/office/officeart/2008/layout/LinedList"/>
    <dgm:cxn modelId="{711B0A55-505A-5042-8D1F-CF074D448FA4}" type="presParOf" srcId="{BB91AB59-6552-5D4F-B431-CFD73D484379}" destId="{F2FDE082-7409-774A-AB3D-D90077DA76FF}" srcOrd="0" destOrd="0" presId="urn:microsoft.com/office/officeart/2008/layout/LinedList"/>
    <dgm:cxn modelId="{FA73ACE1-83B1-BF40-8EC6-4F55445FA735}" type="presParOf" srcId="{BB91AB59-6552-5D4F-B431-CFD73D484379}" destId="{B3776091-BA4D-E844-8BDA-C065CEB9B50E}" srcOrd="1" destOrd="0" presId="urn:microsoft.com/office/officeart/2008/layout/LinedList"/>
    <dgm:cxn modelId="{12F1DE7D-731B-BE40-A194-146661A0FFE0}" type="presParOf" srcId="{4ADE390D-23E3-ED48-B4B9-EA127F39C463}" destId="{25E9A604-64CA-D840-8B34-3EFB92C3813A}" srcOrd="2" destOrd="0" presId="urn:microsoft.com/office/officeart/2008/layout/LinedList"/>
    <dgm:cxn modelId="{AC29B644-FDF1-794E-98DD-044E474F986F}" type="presParOf" srcId="{4ADE390D-23E3-ED48-B4B9-EA127F39C463}" destId="{E0E0A107-2FA1-5B4B-B010-8C42909438DE}" srcOrd="3" destOrd="0" presId="urn:microsoft.com/office/officeart/2008/layout/LinedList"/>
    <dgm:cxn modelId="{C2F800BE-E105-A24E-A4F4-DE3D3BB3490C}" type="presParOf" srcId="{E0E0A107-2FA1-5B4B-B010-8C42909438DE}" destId="{F9CB807C-1D86-8F42-9644-CE41A7C409BD}" srcOrd="0" destOrd="0" presId="urn:microsoft.com/office/officeart/2008/layout/LinedList"/>
    <dgm:cxn modelId="{B16D2411-1947-AC4B-A5A9-A26819AB24EB}" type="presParOf" srcId="{E0E0A107-2FA1-5B4B-B010-8C42909438DE}" destId="{13872F1A-E191-6E47-A59F-FE1B91881CCE}" srcOrd="1" destOrd="0" presId="urn:microsoft.com/office/officeart/2008/layout/LinedList"/>
    <dgm:cxn modelId="{FCFA3E80-A724-AE4E-AD59-DD81E12B340C}" type="presParOf" srcId="{4ADE390D-23E3-ED48-B4B9-EA127F39C463}" destId="{6B8A113A-49C3-0D42-B76C-2FB5E10D140C}" srcOrd="4" destOrd="0" presId="urn:microsoft.com/office/officeart/2008/layout/LinedList"/>
    <dgm:cxn modelId="{0CD09780-FC9F-DC47-B5CE-BBB3B1E0D738}" type="presParOf" srcId="{4ADE390D-23E3-ED48-B4B9-EA127F39C463}" destId="{3B676F03-8CE3-C345-8A21-EADB45A10B70}" srcOrd="5" destOrd="0" presId="urn:microsoft.com/office/officeart/2008/layout/LinedList"/>
    <dgm:cxn modelId="{8BEDD39A-6B44-2A40-9078-7A6A2E80CDFD}" type="presParOf" srcId="{3B676F03-8CE3-C345-8A21-EADB45A10B70}" destId="{DC39409B-18C2-0342-B70F-B2410B1DC511}" srcOrd="0" destOrd="0" presId="urn:microsoft.com/office/officeart/2008/layout/LinedList"/>
    <dgm:cxn modelId="{765C76BF-8E69-6742-8E7D-FBF83C9EB841}" type="presParOf" srcId="{3B676F03-8CE3-C345-8A21-EADB45A10B70}" destId="{25DD3F42-E285-9643-B3DB-BABA590C4409}" srcOrd="1" destOrd="0" presId="urn:microsoft.com/office/officeart/2008/layout/LinedList"/>
    <dgm:cxn modelId="{7CFE276F-D44B-F540-8C00-7B4D197C7F63}" type="presParOf" srcId="{4ADE390D-23E3-ED48-B4B9-EA127F39C463}" destId="{18744B6A-BE22-5047-8A13-154D7CFA00AA}" srcOrd="6" destOrd="0" presId="urn:microsoft.com/office/officeart/2008/layout/LinedList"/>
    <dgm:cxn modelId="{8CAD60CA-DF7D-654E-8BC8-F59C9D76D38B}" type="presParOf" srcId="{4ADE390D-23E3-ED48-B4B9-EA127F39C463}" destId="{B3F5FFFC-05AA-C644-A003-A19ACD16D21B}" srcOrd="7" destOrd="0" presId="urn:microsoft.com/office/officeart/2008/layout/LinedList"/>
    <dgm:cxn modelId="{F0E21A31-1F0B-DA45-B17F-10FE46A4F1E0}" type="presParOf" srcId="{B3F5FFFC-05AA-C644-A003-A19ACD16D21B}" destId="{90A6B953-7076-674D-B7C9-905F3A82BDC0}" srcOrd="0" destOrd="0" presId="urn:microsoft.com/office/officeart/2008/layout/LinedList"/>
    <dgm:cxn modelId="{2C78A034-DE3B-9344-9C67-4F5D61EEB991}" type="presParOf" srcId="{B3F5FFFC-05AA-C644-A003-A19ACD16D21B}" destId="{E4F0708E-5A7A-994A-B1A0-F9B07AF3BD9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BA91F9B-33D2-4332-AD7C-8DFEBB0BE74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D5F39B2-FC88-4390-BAA8-36872CA3E736}">
      <dgm:prSet/>
      <dgm:spPr/>
      <dgm:t>
        <a:bodyPr/>
        <a:lstStyle/>
        <a:p>
          <a:r>
            <a:rPr lang="en-US"/>
            <a:t>nano file.txt</a:t>
          </a:r>
        </a:p>
      </dgm:t>
    </dgm:pt>
    <dgm:pt modelId="{2068E67D-DD4C-41B8-874F-4611D5F0A66E}" type="parTrans" cxnId="{EF17443E-D98C-4728-950E-64A02E2095B9}">
      <dgm:prSet/>
      <dgm:spPr/>
      <dgm:t>
        <a:bodyPr/>
        <a:lstStyle/>
        <a:p>
          <a:endParaRPr lang="en-US"/>
        </a:p>
      </dgm:t>
    </dgm:pt>
    <dgm:pt modelId="{A0B297B9-8952-4240-A5BC-BE4379B9B36B}" type="sibTrans" cxnId="{EF17443E-D98C-4728-950E-64A02E2095B9}">
      <dgm:prSet/>
      <dgm:spPr/>
      <dgm:t>
        <a:bodyPr/>
        <a:lstStyle/>
        <a:p>
          <a:endParaRPr lang="en-US"/>
        </a:p>
      </dgm:t>
    </dgm:pt>
    <dgm:pt modelId="{0CA6AF21-7B37-463B-A40D-E6D0CCC3C886}">
      <dgm:prSet/>
      <dgm:spPr/>
      <dgm:t>
        <a:bodyPr/>
        <a:lstStyle/>
        <a:p>
          <a:r>
            <a:rPr lang="en-US"/>
            <a:t>Edit text</a:t>
          </a:r>
        </a:p>
      </dgm:t>
    </dgm:pt>
    <dgm:pt modelId="{8231E779-B269-4856-9004-AE4E5F560434}" type="parTrans" cxnId="{59993CC6-B7D2-4317-9E27-56FDA1163EE5}">
      <dgm:prSet/>
      <dgm:spPr/>
      <dgm:t>
        <a:bodyPr/>
        <a:lstStyle/>
        <a:p>
          <a:endParaRPr lang="en-US"/>
        </a:p>
      </dgm:t>
    </dgm:pt>
    <dgm:pt modelId="{61C82A6C-2113-4CE8-9AC0-F45A20295622}" type="sibTrans" cxnId="{59993CC6-B7D2-4317-9E27-56FDA1163EE5}">
      <dgm:prSet/>
      <dgm:spPr/>
      <dgm:t>
        <a:bodyPr/>
        <a:lstStyle/>
        <a:p>
          <a:endParaRPr lang="en-US"/>
        </a:p>
      </dgm:t>
    </dgm:pt>
    <dgm:pt modelId="{90749161-2D77-40F2-BDC9-6DCED898E701}">
      <dgm:prSet/>
      <dgm:spPr/>
      <dgm:t>
        <a:bodyPr/>
        <a:lstStyle/>
        <a:p>
          <a:r>
            <a:rPr lang="en-US"/>
            <a:t>Save → Ctrl + O</a:t>
          </a:r>
        </a:p>
      </dgm:t>
    </dgm:pt>
    <dgm:pt modelId="{723CFEC6-2823-4A8D-8D90-47D68514698D}" type="parTrans" cxnId="{D8B36FE6-ED29-4756-9C5E-1259F0BD8B2A}">
      <dgm:prSet/>
      <dgm:spPr/>
      <dgm:t>
        <a:bodyPr/>
        <a:lstStyle/>
        <a:p>
          <a:endParaRPr lang="en-US"/>
        </a:p>
      </dgm:t>
    </dgm:pt>
    <dgm:pt modelId="{0FE42B53-64CC-458F-910A-D9374BBADD2D}" type="sibTrans" cxnId="{D8B36FE6-ED29-4756-9C5E-1259F0BD8B2A}">
      <dgm:prSet/>
      <dgm:spPr/>
      <dgm:t>
        <a:bodyPr/>
        <a:lstStyle/>
        <a:p>
          <a:endParaRPr lang="en-US"/>
        </a:p>
      </dgm:t>
    </dgm:pt>
    <dgm:pt modelId="{76C5A894-DF7A-46F3-849B-04107CCD20E0}">
      <dgm:prSet/>
      <dgm:spPr/>
      <dgm:t>
        <a:bodyPr/>
        <a:lstStyle/>
        <a:p>
          <a:r>
            <a:rPr lang="en-US"/>
            <a:t>Exit → Ctrl + X</a:t>
          </a:r>
        </a:p>
      </dgm:t>
    </dgm:pt>
    <dgm:pt modelId="{3968C699-5F56-4CBC-BCC3-AAE7DA869AAC}" type="parTrans" cxnId="{5752D9FA-05D1-4FED-ACE4-99A1BC5323A8}">
      <dgm:prSet/>
      <dgm:spPr/>
      <dgm:t>
        <a:bodyPr/>
        <a:lstStyle/>
        <a:p>
          <a:endParaRPr lang="en-US"/>
        </a:p>
      </dgm:t>
    </dgm:pt>
    <dgm:pt modelId="{C69A11FE-A575-43CB-8E25-65578A152CE3}" type="sibTrans" cxnId="{5752D9FA-05D1-4FED-ACE4-99A1BC5323A8}">
      <dgm:prSet/>
      <dgm:spPr/>
      <dgm:t>
        <a:bodyPr/>
        <a:lstStyle/>
        <a:p>
          <a:endParaRPr lang="en-US"/>
        </a:p>
      </dgm:t>
    </dgm:pt>
    <dgm:pt modelId="{EC640AC9-AE64-BB47-A5F2-D2476B1400D7}" type="pres">
      <dgm:prSet presAssocID="{6BA91F9B-33D2-4332-AD7C-8DFEBB0BE746}" presName="linear" presStyleCnt="0">
        <dgm:presLayoutVars>
          <dgm:animLvl val="lvl"/>
          <dgm:resizeHandles val="exact"/>
        </dgm:presLayoutVars>
      </dgm:prSet>
      <dgm:spPr/>
    </dgm:pt>
    <dgm:pt modelId="{CA36DC56-062E-C647-8CC4-1B699640AF2B}" type="pres">
      <dgm:prSet presAssocID="{5D5F39B2-FC88-4390-BAA8-36872CA3E73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61C7A71-1E9F-E749-B338-A0F1E13D9D66}" type="pres">
      <dgm:prSet presAssocID="{A0B297B9-8952-4240-A5BC-BE4379B9B36B}" presName="spacer" presStyleCnt="0"/>
      <dgm:spPr/>
    </dgm:pt>
    <dgm:pt modelId="{B454EF74-F47B-0A45-ABAD-D49457D56EDA}" type="pres">
      <dgm:prSet presAssocID="{0CA6AF21-7B37-463B-A40D-E6D0CCC3C88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27502D6-E934-E247-A19E-63ABF22CD738}" type="pres">
      <dgm:prSet presAssocID="{61C82A6C-2113-4CE8-9AC0-F45A20295622}" presName="spacer" presStyleCnt="0"/>
      <dgm:spPr/>
    </dgm:pt>
    <dgm:pt modelId="{59AD1D9A-8FB9-2A42-B957-E6D1BFF25793}" type="pres">
      <dgm:prSet presAssocID="{90749161-2D77-40F2-BDC9-6DCED898E70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03C9CFD-D19B-6949-9987-50C2FE6CFB24}" type="pres">
      <dgm:prSet presAssocID="{0FE42B53-64CC-458F-910A-D9374BBADD2D}" presName="spacer" presStyleCnt="0"/>
      <dgm:spPr/>
    </dgm:pt>
    <dgm:pt modelId="{268BA6CD-922D-A143-BE9D-2D1486EE890C}" type="pres">
      <dgm:prSet presAssocID="{76C5A894-DF7A-46F3-849B-04107CCD20E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F17443E-D98C-4728-950E-64A02E2095B9}" srcId="{6BA91F9B-33D2-4332-AD7C-8DFEBB0BE746}" destId="{5D5F39B2-FC88-4390-BAA8-36872CA3E736}" srcOrd="0" destOrd="0" parTransId="{2068E67D-DD4C-41B8-874F-4611D5F0A66E}" sibTransId="{A0B297B9-8952-4240-A5BC-BE4379B9B36B}"/>
    <dgm:cxn modelId="{8555645C-8B31-F148-9834-A6E01E39143F}" type="presOf" srcId="{5D5F39B2-FC88-4390-BAA8-36872CA3E736}" destId="{CA36DC56-062E-C647-8CC4-1B699640AF2B}" srcOrd="0" destOrd="0" presId="urn:microsoft.com/office/officeart/2005/8/layout/vList2"/>
    <dgm:cxn modelId="{576F486D-6438-BE45-87BC-6DFA16BC8B54}" type="presOf" srcId="{0CA6AF21-7B37-463B-A40D-E6D0CCC3C886}" destId="{B454EF74-F47B-0A45-ABAD-D49457D56EDA}" srcOrd="0" destOrd="0" presId="urn:microsoft.com/office/officeart/2005/8/layout/vList2"/>
    <dgm:cxn modelId="{DB2EC998-8203-6746-A6B0-65248E0577FA}" type="presOf" srcId="{6BA91F9B-33D2-4332-AD7C-8DFEBB0BE746}" destId="{EC640AC9-AE64-BB47-A5F2-D2476B1400D7}" srcOrd="0" destOrd="0" presId="urn:microsoft.com/office/officeart/2005/8/layout/vList2"/>
    <dgm:cxn modelId="{74C3269F-49AC-F74B-B575-9FC3B9E2072E}" type="presOf" srcId="{90749161-2D77-40F2-BDC9-6DCED898E701}" destId="{59AD1D9A-8FB9-2A42-B957-E6D1BFF25793}" srcOrd="0" destOrd="0" presId="urn:microsoft.com/office/officeart/2005/8/layout/vList2"/>
    <dgm:cxn modelId="{59993CC6-B7D2-4317-9E27-56FDA1163EE5}" srcId="{6BA91F9B-33D2-4332-AD7C-8DFEBB0BE746}" destId="{0CA6AF21-7B37-463B-A40D-E6D0CCC3C886}" srcOrd="1" destOrd="0" parTransId="{8231E779-B269-4856-9004-AE4E5F560434}" sibTransId="{61C82A6C-2113-4CE8-9AC0-F45A20295622}"/>
    <dgm:cxn modelId="{D8B36FE6-ED29-4756-9C5E-1259F0BD8B2A}" srcId="{6BA91F9B-33D2-4332-AD7C-8DFEBB0BE746}" destId="{90749161-2D77-40F2-BDC9-6DCED898E701}" srcOrd="2" destOrd="0" parTransId="{723CFEC6-2823-4A8D-8D90-47D68514698D}" sibTransId="{0FE42B53-64CC-458F-910A-D9374BBADD2D}"/>
    <dgm:cxn modelId="{5752D9FA-05D1-4FED-ACE4-99A1BC5323A8}" srcId="{6BA91F9B-33D2-4332-AD7C-8DFEBB0BE746}" destId="{76C5A894-DF7A-46F3-849B-04107CCD20E0}" srcOrd="3" destOrd="0" parTransId="{3968C699-5F56-4CBC-BCC3-AAE7DA869AAC}" sibTransId="{C69A11FE-A575-43CB-8E25-65578A152CE3}"/>
    <dgm:cxn modelId="{702DC1FC-C23A-4B4E-92A2-8899FF0C8FFA}" type="presOf" srcId="{76C5A894-DF7A-46F3-849B-04107CCD20E0}" destId="{268BA6CD-922D-A143-BE9D-2D1486EE890C}" srcOrd="0" destOrd="0" presId="urn:microsoft.com/office/officeart/2005/8/layout/vList2"/>
    <dgm:cxn modelId="{56165298-69A2-7F4F-A248-B29CF3ABACFC}" type="presParOf" srcId="{EC640AC9-AE64-BB47-A5F2-D2476B1400D7}" destId="{CA36DC56-062E-C647-8CC4-1B699640AF2B}" srcOrd="0" destOrd="0" presId="urn:microsoft.com/office/officeart/2005/8/layout/vList2"/>
    <dgm:cxn modelId="{C18FC43F-8203-DC4B-A7FC-1CDBF1C10AC1}" type="presParOf" srcId="{EC640AC9-AE64-BB47-A5F2-D2476B1400D7}" destId="{061C7A71-1E9F-E749-B338-A0F1E13D9D66}" srcOrd="1" destOrd="0" presId="urn:microsoft.com/office/officeart/2005/8/layout/vList2"/>
    <dgm:cxn modelId="{2104F7F6-35C5-E14F-A4DF-0A3D4DC0A8D2}" type="presParOf" srcId="{EC640AC9-AE64-BB47-A5F2-D2476B1400D7}" destId="{B454EF74-F47B-0A45-ABAD-D49457D56EDA}" srcOrd="2" destOrd="0" presId="urn:microsoft.com/office/officeart/2005/8/layout/vList2"/>
    <dgm:cxn modelId="{66F37A8E-9F84-2E4B-A2F0-5E35356FE124}" type="presParOf" srcId="{EC640AC9-AE64-BB47-A5F2-D2476B1400D7}" destId="{F27502D6-E934-E247-A19E-63ABF22CD738}" srcOrd="3" destOrd="0" presId="urn:microsoft.com/office/officeart/2005/8/layout/vList2"/>
    <dgm:cxn modelId="{61827BD1-E24F-ED48-BF50-A94EBE6D007D}" type="presParOf" srcId="{EC640AC9-AE64-BB47-A5F2-D2476B1400D7}" destId="{59AD1D9A-8FB9-2A42-B957-E6D1BFF25793}" srcOrd="4" destOrd="0" presId="urn:microsoft.com/office/officeart/2005/8/layout/vList2"/>
    <dgm:cxn modelId="{D4BB0397-2E2D-C948-93C8-72136F2C5B16}" type="presParOf" srcId="{EC640AC9-AE64-BB47-A5F2-D2476B1400D7}" destId="{303C9CFD-D19B-6949-9987-50C2FE6CFB24}" srcOrd="5" destOrd="0" presId="urn:microsoft.com/office/officeart/2005/8/layout/vList2"/>
    <dgm:cxn modelId="{865FB976-7F0E-1E4A-8A5E-9742BDEF1EED}" type="presParOf" srcId="{EC640AC9-AE64-BB47-A5F2-D2476B1400D7}" destId="{268BA6CD-922D-A143-BE9D-2D1486EE890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D61E2-F9A5-FF48-BC2F-BB9D92A593E4}">
      <dsp:nvSpPr>
        <dsp:cNvPr id="0" name=""/>
        <dsp:cNvSpPr/>
      </dsp:nvSpPr>
      <dsp:spPr>
        <a:xfrm>
          <a:off x="0" y="48990"/>
          <a:ext cx="5175384" cy="12472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Ubuntu</a:t>
          </a:r>
        </a:p>
      </dsp:txBody>
      <dsp:txXfrm>
        <a:off x="60884" y="109874"/>
        <a:ext cx="5053616" cy="1125452"/>
      </dsp:txXfrm>
    </dsp:sp>
    <dsp:sp modelId="{975546EA-795C-E649-908D-DF8AF9694322}">
      <dsp:nvSpPr>
        <dsp:cNvPr id="0" name=""/>
        <dsp:cNvSpPr/>
      </dsp:nvSpPr>
      <dsp:spPr>
        <a:xfrm>
          <a:off x="0" y="1445970"/>
          <a:ext cx="5175384" cy="1247220"/>
        </a:xfrm>
        <a:prstGeom prst="round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Debian</a:t>
          </a:r>
        </a:p>
      </dsp:txBody>
      <dsp:txXfrm>
        <a:off x="60884" y="1506854"/>
        <a:ext cx="5053616" cy="1125452"/>
      </dsp:txXfrm>
    </dsp:sp>
    <dsp:sp modelId="{FF13D30D-1F26-5746-A3C3-0BE46399D01F}">
      <dsp:nvSpPr>
        <dsp:cNvPr id="0" name=""/>
        <dsp:cNvSpPr/>
      </dsp:nvSpPr>
      <dsp:spPr>
        <a:xfrm>
          <a:off x="0" y="2842950"/>
          <a:ext cx="5175384" cy="124722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CentOS / Rocky</a:t>
          </a:r>
        </a:p>
      </dsp:txBody>
      <dsp:txXfrm>
        <a:off x="60884" y="2903834"/>
        <a:ext cx="5053616" cy="1125452"/>
      </dsp:txXfrm>
    </dsp:sp>
    <dsp:sp modelId="{9869E4D8-E53B-AF4E-A366-960D4C6401A4}">
      <dsp:nvSpPr>
        <dsp:cNvPr id="0" name=""/>
        <dsp:cNvSpPr/>
      </dsp:nvSpPr>
      <dsp:spPr>
        <a:xfrm>
          <a:off x="0" y="4239930"/>
          <a:ext cx="5175384" cy="124722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Kali (specialized)</a:t>
          </a:r>
        </a:p>
      </dsp:txBody>
      <dsp:txXfrm>
        <a:off x="60884" y="4300814"/>
        <a:ext cx="5053616" cy="11254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531C7-B73E-A04B-814B-B4861ED116A2}">
      <dsp:nvSpPr>
        <dsp:cNvPr id="0" name=""/>
        <dsp:cNvSpPr/>
      </dsp:nvSpPr>
      <dsp:spPr>
        <a:xfrm>
          <a:off x="0" y="441623"/>
          <a:ext cx="4683949" cy="1079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vim file.txt</a:t>
          </a:r>
        </a:p>
      </dsp:txBody>
      <dsp:txXfrm>
        <a:off x="52688" y="494311"/>
        <a:ext cx="4578573" cy="973949"/>
      </dsp:txXfrm>
    </dsp:sp>
    <dsp:sp modelId="{82D53287-54BF-7A46-BCA5-86C8DDDB5650}">
      <dsp:nvSpPr>
        <dsp:cNvPr id="0" name=""/>
        <dsp:cNvSpPr/>
      </dsp:nvSpPr>
      <dsp:spPr>
        <a:xfrm>
          <a:off x="0" y="1650548"/>
          <a:ext cx="4683949" cy="1079325"/>
        </a:xfrm>
        <a:prstGeom prst="round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i → insert</a:t>
          </a:r>
        </a:p>
      </dsp:txBody>
      <dsp:txXfrm>
        <a:off x="52688" y="1703236"/>
        <a:ext cx="4578573" cy="973949"/>
      </dsp:txXfrm>
    </dsp:sp>
    <dsp:sp modelId="{6F78E1C4-72AD-6546-A338-5D397B8B8911}">
      <dsp:nvSpPr>
        <dsp:cNvPr id="0" name=""/>
        <dsp:cNvSpPr/>
      </dsp:nvSpPr>
      <dsp:spPr>
        <a:xfrm>
          <a:off x="0" y="2859473"/>
          <a:ext cx="4683949" cy="1079325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Esc → exit insert</a:t>
          </a:r>
        </a:p>
      </dsp:txBody>
      <dsp:txXfrm>
        <a:off x="52688" y="2912161"/>
        <a:ext cx="4578573" cy="973949"/>
      </dsp:txXfrm>
    </dsp:sp>
    <dsp:sp modelId="{1EA07572-6513-6F45-A6B0-BE75476472B2}">
      <dsp:nvSpPr>
        <dsp:cNvPr id="0" name=""/>
        <dsp:cNvSpPr/>
      </dsp:nvSpPr>
      <dsp:spPr>
        <a:xfrm>
          <a:off x="0" y="4068398"/>
          <a:ext cx="4683949" cy="1079325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:wq → save &amp; quit</a:t>
          </a:r>
        </a:p>
      </dsp:txBody>
      <dsp:txXfrm>
        <a:off x="52688" y="4121086"/>
        <a:ext cx="4578573" cy="97394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380F1-9E5D-40CD-B138-0DC71BA14B73}">
      <dsp:nvSpPr>
        <dsp:cNvPr id="0" name=""/>
        <dsp:cNvSpPr/>
      </dsp:nvSpPr>
      <dsp:spPr>
        <a:xfrm>
          <a:off x="0" y="231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46626F-7810-4CD4-B36A-299046B2FA2E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9F4990-F31C-45A9-A416-401B77A17711}">
      <dsp:nvSpPr>
        <dsp:cNvPr id="0" name=""/>
        <dsp:cNvSpPr/>
      </dsp:nvSpPr>
      <dsp:spPr>
        <a:xfrm>
          <a:off x="1357965" y="231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cat</a:t>
          </a:r>
        </a:p>
      </dsp:txBody>
      <dsp:txXfrm>
        <a:off x="1357965" y="2319"/>
        <a:ext cx="3325983" cy="1175727"/>
      </dsp:txXfrm>
    </dsp:sp>
    <dsp:sp modelId="{B3292274-B5C9-4820-B531-3C8BD09D4396}">
      <dsp:nvSpPr>
        <dsp:cNvPr id="0" name=""/>
        <dsp:cNvSpPr/>
      </dsp:nvSpPr>
      <dsp:spPr>
        <a:xfrm>
          <a:off x="0" y="147197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8CBAFB-4788-4531-BEDB-5EAD13AA5E61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804D75-56CF-40F5-8A3B-33D4230F16E0}">
      <dsp:nvSpPr>
        <dsp:cNvPr id="0" name=""/>
        <dsp:cNvSpPr/>
      </dsp:nvSpPr>
      <dsp:spPr>
        <a:xfrm>
          <a:off x="1357965" y="147197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less</a:t>
          </a:r>
        </a:p>
      </dsp:txBody>
      <dsp:txXfrm>
        <a:off x="1357965" y="1471979"/>
        <a:ext cx="3325983" cy="1175727"/>
      </dsp:txXfrm>
    </dsp:sp>
    <dsp:sp modelId="{581B1375-1002-48FA-A252-B1FE58B065AA}">
      <dsp:nvSpPr>
        <dsp:cNvPr id="0" name=""/>
        <dsp:cNvSpPr/>
      </dsp:nvSpPr>
      <dsp:spPr>
        <a:xfrm>
          <a:off x="0" y="294163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0F5A19-F081-4F2B-A02B-ADB7257F2BEB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8C02DD-F63A-4BBE-A2F6-9B936346885D}">
      <dsp:nvSpPr>
        <dsp:cNvPr id="0" name=""/>
        <dsp:cNvSpPr/>
      </dsp:nvSpPr>
      <dsp:spPr>
        <a:xfrm>
          <a:off x="1357965" y="294163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head</a:t>
          </a:r>
        </a:p>
      </dsp:txBody>
      <dsp:txXfrm>
        <a:off x="1357965" y="2941639"/>
        <a:ext cx="3325983" cy="1175727"/>
      </dsp:txXfrm>
    </dsp:sp>
    <dsp:sp modelId="{B94BB7B7-E255-4251-A2BA-E705AA2FAA57}">
      <dsp:nvSpPr>
        <dsp:cNvPr id="0" name=""/>
        <dsp:cNvSpPr/>
      </dsp:nvSpPr>
      <dsp:spPr>
        <a:xfrm>
          <a:off x="0" y="441129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F4CD6C-2C25-4A9D-9692-EC2FC4C36BD8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B148A-E42D-4C91-8010-426C77193B12}">
      <dsp:nvSpPr>
        <dsp:cNvPr id="0" name=""/>
        <dsp:cNvSpPr/>
      </dsp:nvSpPr>
      <dsp:spPr>
        <a:xfrm>
          <a:off x="1357965" y="441129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tail</a:t>
          </a:r>
        </a:p>
      </dsp:txBody>
      <dsp:txXfrm>
        <a:off x="1357965" y="4411299"/>
        <a:ext cx="3325983" cy="117572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54FD08-101A-7B4F-A310-EBC7C67CED20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man command</a:t>
          </a:r>
        </a:p>
      </dsp:txBody>
      <dsp:txXfrm>
        <a:off x="460905" y="1047"/>
        <a:ext cx="3479899" cy="2087939"/>
      </dsp:txXfrm>
    </dsp:sp>
    <dsp:sp modelId="{F8744CFA-63CC-A24A-8476-A9BD396EB299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--help option</a:t>
          </a:r>
        </a:p>
      </dsp:txBody>
      <dsp:txXfrm>
        <a:off x="4288794" y="1047"/>
        <a:ext cx="3479899" cy="2087939"/>
      </dsp:txXfrm>
    </dsp:sp>
    <dsp:sp modelId="{9CA716A2-A60E-CE43-B34C-A6685C791A49}">
      <dsp:nvSpPr>
        <dsp:cNvPr id="0" name=""/>
        <dsp:cNvSpPr/>
      </dsp:nvSpPr>
      <dsp:spPr>
        <a:xfrm>
          <a:off x="2374850" y="2436976"/>
          <a:ext cx="3479899" cy="2087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No need to memorize everything</a:t>
          </a:r>
        </a:p>
      </dsp:txBody>
      <dsp:txXfrm>
        <a:off x="2374850" y="2436976"/>
        <a:ext cx="3479899" cy="208793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D388A-C4AF-2340-99FD-2C6FBA6DE12B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6A1549-C0B6-A145-B323-E56FBFBA3733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Case sensitive</a:t>
          </a:r>
        </a:p>
      </dsp:txBody>
      <dsp:txXfrm>
        <a:off x="283960" y="1066136"/>
        <a:ext cx="2107770" cy="1308711"/>
      </dsp:txXfrm>
    </dsp:sp>
    <dsp:sp modelId="{C6D59113-1AD4-9947-BB40-DFC80942914F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44A406-7C1E-024C-8941-A893FB023B97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Hidden files (.file)</a:t>
          </a:r>
        </a:p>
      </dsp:txBody>
      <dsp:txXfrm>
        <a:off x="2959652" y="1066136"/>
        <a:ext cx="2107770" cy="1308711"/>
      </dsp:txXfrm>
    </dsp:sp>
    <dsp:sp modelId="{DBE1F985-FF90-BD45-BA60-4838C00E9B09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D03DA-BF9A-B64D-BD50-00130F4C427E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Everything is a file</a:t>
          </a:r>
        </a:p>
      </dsp:txBody>
      <dsp:txXfrm>
        <a:off x="5635343" y="1066136"/>
        <a:ext cx="2107770" cy="130871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C1F320-F81A-4E79-ACB0-3160ADCEAAF5}">
      <dsp:nvSpPr>
        <dsp:cNvPr id="0" name=""/>
        <dsp:cNvSpPr/>
      </dsp:nvSpPr>
      <dsp:spPr>
        <a:xfrm>
          <a:off x="120914" y="333641"/>
          <a:ext cx="998468" cy="99846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6E4AE5-1BCF-4BA0-9228-126E0BD6ED39}">
      <dsp:nvSpPr>
        <dsp:cNvPr id="0" name=""/>
        <dsp:cNvSpPr/>
      </dsp:nvSpPr>
      <dsp:spPr>
        <a:xfrm>
          <a:off x="330593" y="543319"/>
          <a:ext cx="579111" cy="579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9BB2EA-52B1-4F08-B178-CDA6BFBA20A9}">
      <dsp:nvSpPr>
        <dsp:cNvPr id="0" name=""/>
        <dsp:cNvSpPr/>
      </dsp:nvSpPr>
      <dsp:spPr>
        <a:xfrm>
          <a:off x="1333340" y="333641"/>
          <a:ext cx="2353531" cy="998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Create directories</a:t>
          </a:r>
        </a:p>
      </dsp:txBody>
      <dsp:txXfrm>
        <a:off x="1333340" y="333641"/>
        <a:ext cx="2353531" cy="998468"/>
      </dsp:txXfrm>
    </dsp:sp>
    <dsp:sp modelId="{D3C73DD4-C12D-4492-AEAB-FC1521B8BB5F}">
      <dsp:nvSpPr>
        <dsp:cNvPr id="0" name=""/>
        <dsp:cNvSpPr/>
      </dsp:nvSpPr>
      <dsp:spPr>
        <a:xfrm>
          <a:off x="4096957" y="333641"/>
          <a:ext cx="998468" cy="99846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42D3C9-13A7-4286-AF78-F3A94E992CCC}">
      <dsp:nvSpPr>
        <dsp:cNvPr id="0" name=""/>
        <dsp:cNvSpPr/>
      </dsp:nvSpPr>
      <dsp:spPr>
        <a:xfrm>
          <a:off x="4306635" y="543319"/>
          <a:ext cx="579111" cy="579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83617-60A4-49D0-A5D6-BC3679FB3E74}">
      <dsp:nvSpPr>
        <dsp:cNvPr id="0" name=""/>
        <dsp:cNvSpPr/>
      </dsp:nvSpPr>
      <dsp:spPr>
        <a:xfrm>
          <a:off x="5309383" y="333641"/>
          <a:ext cx="2353531" cy="998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Create files</a:t>
          </a:r>
        </a:p>
      </dsp:txBody>
      <dsp:txXfrm>
        <a:off x="5309383" y="333641"/>
        <a:ext cx="2353531" cy="998468"/>
      </dsp:txXfrm>
    </dsp:sp>
    <dsp:sp modelId="{A02C74D5-6D62-4103-A386-E6FDB5C8A502}">
      <dsp:nvSpPr>
        <dsp:cNvPr id="0" name=""/>
        <dsp:cNvSpPr/>
      </dsp:nvSpPr>
      <dsp:spPr>
        <a:xfrm>
          <a:off x="120914" y="1877792"/>
          <a:ext cx="998468" cy="99846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4A3649-319D-43F0-B2A8-16BC131D9C60}">
      <dsp:nvSpPr>
        <dsp:cNvPr id="0" name=""/>
        <dsp:cNvSpPr/>
      </dsp:nvSpPr>
      <dsp:spPr>
        <a:xfrm>
          <a:off x="330593" y="2087470"/>
          <a:ext cx="579111" cy="579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759151-6A05-4359-8072-9104BEE6E6AD}">
      <dsp:nvSpPr>
        <dsp:cNvPr id="0" name=""/>
        <dsp:cNvSpPr/>
      </dsp:nvSpPr>
      <dsp:spPr>
        <a:xfrm>
          <a:off x="1333340" y="1877792"/>
          <a:ext cx="2353531" cy="998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Navigate</a:t>
          </a:r>
        </a:p>
      </dsp:txBody>
      <dsp:txXfrm>
        <a:off x="1333340" y="1877792"/>
        <a:ext cx="2353531" cy="998468"/>
      </dsp:txXfrm>
    </dsp:sp>
    <dsp:sp modelId="{AA30E35E-69A7-4AA9-883B-929B8A3840D7}">
      <dsp:nvSpPr>
        <dsp:cNvPr id="0" name=""/>
        <dsp:cNvSpPr/>
      </dsp:nvSpPr>
      <dsp:spPr>
        <a:xfrm>
          <a:off x="4096957" y="1877792"/>
          <a:ext cx="998468" cy="99846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D0B965-E5EF-4A95-BB4E-E2703A8CE9F4}">
      <dsp:nvSpPr>
        <dsp:cNvPr id="0" name=""/>
        <dsp:cNvSpPr/>
      </dsp:nvSpPr>
      <dsp:spPr>
        <a:xfrm>
          <a:off x="4306635" y="2087470"/>
          <a:ext cx="579111" cy="579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856B35-89FF-4FAE-9908-A8FB9BD4CFD8}">
      <dsp:nvSpPr>
        <dsp:cNvPr id="0" name=""/>
        <dsp:cNvSpPr/>
      </dsp:nvSpPr>
      <dsp:spPr>
        <a:xfrm>
          <a:off x="5309383" y="1877792"/>
          <a:ext cx="2353531" cy="998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Copy and move files</a:t>
          </a:r>
        </a:p>
      </dsp:txBody>
      <dsp:txXfrm>
        <a:off x="5309383" y="1877792"/>
        <a:ext cx="2353531" cy="99846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DE817E-D936-FA4D-9E58-C7AD93BFC351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BEC9E-C6F1-134E-B8F5-C2FF682F8BAD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Linux uses CLI</a:t>
          </a:r>
        </a:p>
      </dsp:txBody>
      <dsp:txXfrm>
        <a:off x="283960" y="1066136"/>
        <a:ext cx="2107770" cy="1308711"/>
      </dsp:txXfrm>
    </dsp:sp>
    <dsp:sp modelId="{9A60B493-0AF4-A044-A243-31B921D88025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1A952-278C-EB49-99A2-C3FB8EEF6129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Practice is essential</a:t>
          </a:r>
        </a:p>
      </dsp:txBody>
      <dsp:txXfrm>
        <a:off x="2959652" y="1066136"/>
        <a:ext cx="2107770" cy="1308711"/>
      </dsp:txXfrm>
    </dsp:sp>
    <dsp:sp modelId="{FB0CD184-6F5A-3F45-ABE1-F4A39B9DA573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2557DB-6516-0F42-B84D-DFA7B5751CE1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Learn by doing</a:t>
          </a:r>
        </a:p>
      </dsp:txBody>
      <dsp:txXfrm>
        <a:off x="5635343" y="1066136"/>
        <a:ext cx="2107770" cy="130871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5DAEEA-4891-5147-925D-A61D996FD05E}">
      <dsp:nvSpPr>
        <dsp:cNvPr id="0" name=""/>
        <dsp:cNvSpPr/>
      </dsp:nvSpPr>
      <dsp:spPr>
        <a:xfrm>
          <a:off x="950" y="370032"/>
          <a:ext cx="3335112" cy="21177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2BD58-BDAB-DC4F-91BB-900A20198AD7}">
      <dsp:nvSpPr>
        <dsp:cNvPr id="0" name=""/>
        <dsp:cNvSpPr/>
      </dsp:nvSpPr>
      <dsp:spPr>
        <a:xfrm>
          <a:off x="371518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Linux 201 – Intermediate</a:t>
          </a:r>
        </a:p>
      </dsp:txBody>
      <dsp:txXfrm>
        <a:off x="433546" y="784100"/>
        <a:ext cx="3211056" cy="1993740"/>
      </dsp:txXfrm>
    </dsp:sp>
    <dsp:sp modelId="{8FBC6B65-D093-1645-8BA0-CD92F7DE92E3}">
      <dsp:nvSpPr>
        <dsp:cNvPr id="0" name=""/>
        <dsp:cNvSpPr/>
      </dsp:nvSpPr>
      <dsp:spPr>
        <a:xfrm>
          <a:off x="4077199" y="370032"/>
          <a:ext cx="3335112" cy="21177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4BF5E9-6EFA-714F-8D05-9839EC1150F2}">
      <dsp:nvSpPr>
        <dsp:cNvPr id="0" name=""/>
        <dsp:cNvSpPr/>
      </dsp:nvSpPr>
      <dsp:spPr>
        <a:xfrm>
          <a:off x="4447767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Practice regularly</a:t>
          </a:r>
        </a:p>
      </dsp:txBody>
      <dsp:txXfrm>
        <a:off x="4509795" y="784100"/>
        <a:ext cx="3211056" cy="1993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AE1DA-8BFA-034E-9026-4FC3B949C045}">
      <dsp:nvSpPr>
        <dsp:cNvPr id="0" name=""/>
        <dsp:cNvSpPr/>
      </dsp:nvSpPr>
      <dsp:spPr>
        <a:xfrm>
          <a:off x="0" y="15870"/>
          <a:ext cx="5175384" cy="1750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GUI = graphical interface</a:t>
          </a:r>
        </a:p>
      </dsp:txBody>
      <dsp:txXfrm>
        <a:off x="85444" y="101314"/>
        <a:ext cx="5004496" cy="1579432"/>
      </dsp:txXfrm>
    </dsp:sp>
    <dsp:sp modelId="{11DA7146-C75B-224D-B862-ECEF9222E535}">
      <dsp:nvSpPr>
        <dsp:cNvPr id="0" name=""/>
        <dsp:cNvSpPr/>
      </dsp:nvSpPr>
      <dsp:spPr>
        <a:xfrm>
          <a:off x="0" y="1892910"/>
          <a:ext cx="5175384" cy="1750320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CLI = command line</a:t>
          </a:r>
        </a:p>
      </dsp:txBody>
      <dsp:txXfrm>
        <a:off x="85444" y="1978354"/>
        <a:ext cx="5004496" cy="1579432"/>
      </dsp:txXfrm>
    </dsp:sp>
    <dsp:sp modelId="{00619ADF-96AF-6447-B1B8-A7222527958D}">
      <dsp:nvSpPr>
        <dsp:cNvPr id="0" name=""/>
        <dsp:cNvSpPr/>
      </dsp:nvSpPr>
      <dsp:spPr>
        <a:xfrm>
          <a:off x="0" y="3769950"/>
          <a:ext cx="5175384" cy="175032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Linux is powerful via CLI</a:t>
          </a:r>
        </a:p>
      </dsp:txBody>
      <dsp:txXfrm>
        <a:off x="85444" y="3855394"/>
        <a:ext cx="5004496" cy="1579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C01BA-9C49-3C43-80C9-F284C63D3178}">
      <dsp:nvSpPr>
        <dsp:cNvPr id="0" name=""/>
        <dsp:cNvSpPr/>
      </dsp:nvSpPr>
      <dsp:spPr>
        <a:xfrm>
          <a:off x="0" y="1058340"/>
          <a:ext cx="5175384" cy="10553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Local machine</a:t>
          </a:r>
        </a:p>
      </dsp:txBody>
      <dsp:txXfrm>
        <a:off x="51517" y="1109857"/>
        <a:ext cx="5072350" cy="952306"/>
      </dsp:txXfrm>
    </dsp:sp>
    <dsp:sp modelId="{A4E4D51B-31B9-C443-BF97-83C4C7DB7522}">
      <dsp:nvSpPr>
        <dsp:cNvPr id="0" name=""/>
        <dsp:cNvSpPr/>
      </dsp:nvSpPr>
      <dsp:spPr>
        <a:xfrm>
          <a:off x="0" y="2240400"/>
          <a:ext cx="5175384" cy="1055340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Virtual machine</a:t>
          </a:r>
        </a:p>
      </dsp:txBody>
      <dsp:txXfrm>
        <a:off x="51517" y="2291917"/>
        <a:ext cx="5072350" cy="952306"/>
      </dsp:txXfrm>
    </dsp:sp>
    <dsp:sp modelId="{21C0B8BA-184A-CB4C-BA64-15518238CEAF}">
      <dsp:nvSpPr>
        <dsp:cNvPr id="0" name=""/>
        <dsp:cNvSpPr/>
      </dsp:nvSpPr>
      <dsp:spPr>
        <a:xfrm>
          <a:off x="0" y="3422460"/>
          <a:ext cx="5175384" cy="105534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Remote access (SSH)</a:t>
          </a:r>
        </a:p>
      </dsp:txBody>
      <dsp:txXfrm>
        <a:off x="51517" y="3473977"/>
        <a:ext cx="5072350" cy="9523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EC9C8-76A0-6A46-A9AE-7B70E6C584B7}">
      <dsp:nvSpPr>
        <dsp:cNvPr id="0" name=""/>
        <dsp:cNvSpPr/>
      </dsp:nvSpPr>
      <dsp:spPr>
        <a:xfrm>
          <a:off x="0" y="467310"/>
          <a:ext cx="5175384" cy="10553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/home – user files</a:t>
          </a:r>
        </a:p>
      </dsp:txBody>
      <dsp:txXfrm>
        <a:off x="51517" y="518827"/>
        <a:ext cx="5072350" cy="952306"/>
      </dsp:txXfrm>
    </dsp:sp>
    <dsp:sp modelId="{E394B7B4-D42A-5546-91FC-76BF77F94B7B}">
      <dsp:nvSpPr>
        <dsp:cNvPr id="0" name=""/>
        <dsp:cNvSpPr/>
      </dsp:nvSpPr>
      <dsp:spPr>
        <a:xfrm>
          <a:off x="0" y="1649370"/>
          <a:ext cx="5175384" cy="1055340"/>
        </a:xfrm>
        <a:prstGeom prst="round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/etc – configurations</a:t>
          </a:r>
        </a:p>
      </dsp:txBody>
      <dsp:txXfrm>
        <a:off x="51517" y="1700887"/>
        <a:ext cx="5072350" cy="952306"/>
      </dsp:txXfrm>
    </dsp:sp>
    <dsp:sp modelId="{3959D81B-EB98-4748-BFB6-F3030D91A634}">
      <dsp:nvSpPr>
        <dsp:cNvPr id="0" name=""/>
        <dsp:cNvSpPr/>
      </dsp:nvSpPr>
      <dsp:spPr>
        <a:xfrm>
          <a:off x="0" y="2831430"/>
          <a:ext cx="5175384" cy="105534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/var – logs</a:t>
          </a:r>
        </a:p>
      </dsp:txBody>
      <dsp:txXfrm>
        <a:off x="51517" y="2882947"/>
        <a:ext cx="5072350" cy="952306"/>
      </dsp:txXfrm>
    </dsp:sp>
    <dsp:sp modelId="{3DB5D709-A282-0D45-8FB0-A5C3EAEFE8ED}">
      <dsp:nvSpPr>
        <dsp:cNvPr id="0" name=""/>
        <dsp:cNvSpPr/>
      </dsp:nvSpPr>
      <dsp:spPr>
        <a:xfrm>
          <a:off x="0" y="4013490"/>
          <a:ext cx="5175384" cy="105534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/bin – commands</a:t>
          </a:r>
        </a:p>
      </dsp:txBody>
      <dsp:txXfrm>
        <a:off x="51517" y="4065007"/>
        <a:ext cx="5072350" cy="9523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24644-3BA2-C343-87FE-85A63F3F1AFF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C24EA-2238-9344-82F5-FD63BAC4B736}">
      <dsp:nvSpPr>
        <dsp:cNvPr id="0" name=""/>
        <dsp:cNvSpPr/>
      </dsp:nvSpPr>
      <dsp:spPr>
        <a:xfrm>
          <a:off x="0" y="0"/>
          <a:ext cx="4718785" cy="276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Absolute path: /home/user/file</a:t>
          </a:r>
        </a:p>
      </dsp:txBody>
      <dsp:txXfrm>
        <a:off x="0" y="0"/>
        <a:ext cx="4718785" cy="2765367"/>
      </dsp:txXfrm>
    </dsp:sp>
    <dsp:sp modelId="{FA12F044-E51D-F842-BC7B-8937E3CB902B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0AA41-6AFF-0042-B878-E83EA476B9E4}">
      <dsp:nvSpPr>
        <dsp:cNvPr id="0" name=""/>
        <dsp:cNvSpPr/>
      </dsp:nvSpPr>
      <dsp:spPr>
        <a:xfrm>
          <a:off x="0" y="2765367"/>
          <a:ext cx="4718785" cy="276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Relative path: ./file</a:t>
          </a:r>
        </a:p>
      </dsp:txBody>
      <dsp:txXfrm>
        <a:off x="0" y="2765367"/>
        <a:ext cx="4718785" cy="27653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C7A9B-4C92-4AB0-B8EA-E6A86448A57E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522F7F-BF42-488E-A350-842A8A5ED460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39605-E330-42DE-AADF-13AB385B8D10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pwd – current directory</a:t>
          </a:r>
        </a:p>
      </dsp:txBody>
      <dsp:txXfrm>
        <a:off x="1844034" y="682"/>
        <a:ext cx="2839914" cy="1596566"/>
      </dsp:txXfrm>
    </dsp:sp>
    <dsp:sp modelId="{7186BD09-947A-4CBF-8891-C103B18708E1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ACBB4-ADF9-4636-AF03-735523CE29A7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9A882-F648-43FC-9FCA-9C988458EF01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ls – list files</a:t>
          </a:r>
        </a:p>
      </dsp:txBody>
      <dsp:txXfrm>
        <a:off x="1844034" y="1996390"/>
        <a:ext cx="2839914" cy="1596566"/>
      </dsp:txXfrm>
    </dsp:sp>
    <dsp:sp modelId="{EC7E3A41-9A94-4DE6-8F29-47CBDC2E8AF4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CB97DE-8C57-4610-9E66-C22A795610E5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FCEFF-F029-42CE-A38D-078B35605486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cd – change directory</a:t>
          </a:r>
        </a:p>
      </dsp:txBody>
      <dsp:txXfrm>
        <a:off x="1844034" y="3992098"/>
        <a:ext cx="2839914" cy="159656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27177-516B-A342-89B6-281C8BDF8449}">
      <dsp:nvSpPr>
        <dsp:cNvPr id="0" name=""/>
        <dsp:cNvSpPr/>
      </dsp:nvSpPr>
      <dsp:spPr>
        <a:xfrm>
          <a:off x="0" y="255986"/>
          <a:ext cx="4941945" cy="8634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touch – create file</a:t>
          </a:r>
        </a:p>
      </dsp:txBody>
      <dsp:txXfrm>
        <a:off x="42151" y="298137"/>
        <a:ext cx="4857643" cy="779158"/>
      </dsp:txXfrm>
    </dsp:sp>
    <dsp:sp modelId="{EC1947E6-6833-7B44-83C0-0DFB15CE0336}">
      <dsp:nvSpPr>
        <dsp:cNvPr id="0" name=""/>
        <dsp:cNvSpPr/>
      </dsp:nvSpPr>
      <dsp:spPr>
        <a:xfrm>
          <a:off x="0" y="1223126"/>
          <a:ext cx="4941945" cy="863460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mkdir – create folder</a:t>
          </a:r>
        </a:p>
      </dsp:txBody>
      <dsp:txXfrm>
        <a:off x="42151" y="1265277"/>
        <a:ext cx="4857643" cy="779158"/>
      </dsp:txXfrm>
    </dsp:sp>
    <dsp:sp modelId="{06F07453-5F81-A945-982B-EB55E8C92076}">
      <dsp:nvSpPr>
        <dsp:cNvPr id="0" name=""/>
        <dsp:cNvSpPr/>
      </dsp:nvSpPr>
      <dsp:spPr>
        <a:xfrm>
          <a:off x="0" y="2190266"/>
          <a:ext cx="4941945" cy="863460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cp – copy</a:t>
          </a:r>
        </a:p>
      </dsp:txBody>
      <dsp:txXfrm>
        <a:off x="42151" y="2232417"/>
        <a:ext cx="4857643" cy="779158"/>
      </dsp:txXfrm>
    </dsp:sp>
    <dsp:sp modelId="{837E60A2-DB6A-B349-8611-159078EB6590}">
      <dsp:nvSpPr>
        <dsp:cNvPr id="0" name=""/>
        <dsp:cNvSpPr/>
      </dsp:nvSpPr>
      <dsp:spPr>
        <a:xfrm>
          <a:off x="0" y="3157406"/>
          <a:ext cx="4941945" cy="863460"/>
        </a:xfrm>
        <a:prstGeom prst="roundRect">
          <a:avLst/>
        </a:prstGeom>
        <a:solidFill>
          <a:schemeClr val="accent2">
            <a:hueOff val="3511140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mv – move/rename</a:t>
          </a:r>
        </a:p>
      </dsp:txBody>
      <dsp:txXfrm>
        <a:off x="42151" y="3199557"/>
        <a:ext cx="4857643" cy="779158"/>
      </dsp:txXfrm>
    </dsp:sp>
    <dsp:sp modelId="{4FD47902-6F54-6741-9595-D0CA1C403225}">
      <dsp:nvSpPr>
        <dsp:cNvPr id="0" name=""/>
        <dsp:cNvSpPr/>
      </dsp:nvSpPr>
      <dsp:spPr>
        <a:xfrm>
          <a:off x="0" y="4124546"/>
          <a:ext cx="4941945" cy="86346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rm – delete (be careful!)</a:t>
          </a:r>
        </a:p>
      </dsp:txBody>
      <dsp:txXfrm>
        <a:off x="42151" y="4166697"/>
        <a:ext cx="4857643" cy="7791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9C8D5-C064-4B46-A2AD-178E0F3CFD93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FDE082-7409-774A-AB3D-D90077DA76FF}">
      <dsp:nvSpPr>
        <dsp:cNvPr id="0" name=""/>
        <dsp:cNvSpPr/>
      </dsp:nvSpPr>
      <dsp:spPr>
        <a:xfrm>
          <a:off x="0" y="0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* → multiple files</a:t>
          </a:r>
        </a:p>
      </dsp:txBody>
      <dsp:txXfrm>
        <a:off x="0" y="0"/>
        <a:ext cx="8229600" cy="1131490"/>
      </dsp:txXfrm>
    </dsp:sp>
    <dsp:sp modelId="{25E9A604-64CA-D840-8B34-3EFB92C3813A}">
      <dsp:nvSpPr>
        <dsp:cNvPr id="0" name=""/>
        <dsp:cNvSpPr/>
      </dsp:nvSpPr>
      <dsp:spPr>
        <a:xfrm>
          <a:off x="0" y="113149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CB807C-1D86-8F42-9644-CE41A7C409BD}">
      <dsp:nvSpPr>
        <dsp:cNvPr id="0" name=""/>
        <dsp:cNvSpPr/>
      </dsp:nvSpPr>
      <dsp:spPr>
        <a:xfrm>
          <a:off x="0" y="1131490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? → single character</a:t>
          </a:r>
        </a:p>
      </dsp:txBody>
      <dsp:txXfrm>
        <a:off x="0" y="1131490"/>
        <a:ext cx="8229600" cy="1131490"/>
      </dsp:txXfrm>
    </dsp:sp>
    <dsp:sp modelId="{6B8A113A-49C3-0D42-B76C-2FB5E10D140C}">
      <dsp:nvSpPr>
        <dsp:cNvPr id="0" name=""/>
        <dsp:cNvSpPr/>
      </dsp:nvSpPr>
      <dsp:spPr>
        <a:xfrm>
          <a:off x="0" y="2262981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39409B-18C2-0342-B70F-B2410B1DC511}">
      <dsp:nvSpPr>
        <dsp:cNvPr id="0" name=""/>
        <dsp:cNvSpPr/>
      </dsp:nvSpPr>
      <dsp:spPr>
        <a:xfrm>
          <a:off x="0" y="2262981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[] → range</a:t>
          </a:r>
        </a:p>
      </dsp:txBody>
      <dsp:txXfrm>
        <a:off x="0" y="2262981"/>
        <a:ext cx="8229600" cy="1131490"/>
      </dsp:txXfrm>
    </dsp:sp>
    <dsp:sp modelId="{18744B6A-BE22-5047-8A13-154D7CFA00AA}">
      <dsp:nvSpPr>
        <dsp:cNvPr id="0" name=""/>
        <dsp:cNvSpPr/>
      </dsp:nvSpPr>
      <dsp:spPr>
        <a:xfrm>
          <a:off x="0" y="339447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6B953-7076-674D-B7C9-905F3A82BDC0}">
      <dsp:nvSpPr>
        <dsp:cNvPr id="0" name=""/>
        <dsp:cNvSpPr/>
      </dsp:nvSpPr>
      <dsp:spPr>
        <a:xfrm>
          <a:off x="0" y="3394472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Useful for working faster</a:t>
          </a:r>
        </a:p>
      </dsp:txBody>
      <dsp:txXfrm>
        <a:off x="0" y="3394472"/>
        <a:ext cx="8229600" cy="113149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36DC56-062E-C647-8CC4-1B699640AF2B}">
      <dsp:nvSpPr>
        <dsp:cNvPr id="0" name=""/>
        <dsp:cNvSpPr/>
      </dsp:nvSpPr>
      <dsp:spPr>
        <a:xfrm>
          <a:off x="0" y="75593"/>
          <a:ext cx="4683949" cy="12472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nano file.txt</a:t>
          </a:r>
        </a:p>
      </dsp:txBody>
      <dsp:txXfrm>
        <a:off x="60884" y="136477"/>
        <a:ext cx="4562181" cy="1125452"/>
      </dsp:txXfrm>
    </dsp:sp>
    <dsp:sp modelId="{B454EF74-F47B-0A45-ABAD-D49457D56EDA}">
      <dsp:nvSpPr>
        <dsp:cNvPr id="0" name=""/>
        <dsp:cNvSpPr/>
      </dsp:nvSpPr>
      <dsp:spPr>
        <a:xfrm>
          <a:off x="0" y="1472573"/>
          <a:ext cx="4683949" cy="1247220"/>
        </a:xfrm>
        <a:prstGeom prst="round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Edit text</a:t>
          </a:r>
        </a:p>
      </dsp:txBody>
      <dsp:txXfrm>
        <a:off x="60884" y="1533457"/>
        <a:ext cx="4562181" cy="1125452"/>
      </dsp:txXfrm>
    </dsp:sp>
    <dsp:sp modelId="{59AD1D9A-8FB9-2A42-B957-E6D1BFF25793}">
      <dsp:nvSpPr>
        <dsp:cNvPr id="0" name=""/>
        <dsp:cNvSpPr/>
      </dsp:nvSpPr>
      <dsp:spPr>
        <a:xfrm>
          <a:off x="0" y="2869553"/>
          <a:ext cx="4683949" cy="124722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Save → Ctrl + O</a:t>
          </a:r>
        </a:p>
      </dsp:txBody>
      <dsp:txXfrm>
        <a:off x="60884" y="2930437"/>
        <a:ext cx="4562181" cy="1125452"/>
      </dsp:txXfrm>
    </dsp:sp>
    <dsp:sp modelId="{268BA6CD-922D-A143-BE9D-2D1486EE890C}">
      <dsp:nvSpPr>
        <dsp:cNvPr id="0" name=""/>
        <dsp:cNvSpPr/>
      </dsp:nvSpPr>
      <dsp:spPr>
        <a:xfrm>
          <a:off x="0" y="4266533"/>
          <a:ext cx="4683949" cy="124722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/>
            <a:t>Exit → Ctrl + X</a:t>
          </a:r>
        </a:p>
      </dsp:txBody>
      <dsp:txXfrm>
        <a:off x="60884" y="4327417"/>
        <a:ext cx="4562181" cy="1125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671505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027" y="1298448"/>
            <a:ext cx="4421384" cy="409964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5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Linux 101: Fundamentals and Essential Commands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6450" y="1122363"/>
            <a:ext cx="2628900" cy="42695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SomNOG Capacity Building Series 2026</a:t>
            </a:r>
          </a:p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endParaRPr lang="en-US" sz="2400" dirty="0"/>
          </a:p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April 23</a:t>
            </a:r>
          </a:p>
        </p:txBody>
      </p:sp>
      <p:sp>
        <p:nvSpPr>
          <p:cNvPr id="12" name="sketch line 1">
            <a:extLst>
              <a:ext uri="{FF2B5EF4-FFF2-40B4-BE49-F238E27FC236}">
                <a16:creationId xmlns:a16="http://schemas.microsoft.com/office/drawing/2014/main" id="{32C5B66D-E390-4A14-AB60-69626CBF2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49" y="5626353"/>
            <a:ext cx="3182692" cy="18288"/>
          </a:xfrm>
          <a:custGeom>
            <a:avLst/>
            <a:gdLst>
              <a:gd name="csX0" fmla="*/ 0 w 3182692"/>
              <a:gd name="csY0" fmla="*/ 0 h 18288"/>
              <a:gd name="csX1" fmla="*/ 604711 w 3182692"/>
              <a:gd name="csY1" fmla="*/ 0 h 18288"/>
              <a:gd name="csX2" fmla="*/ 1241250 w 3182692"/>
              <a:gd name="csY2" fmla="*/ 0 h 18288"/>
              <a:gd name="csX3" fmla="*/ 1909615 w 3182692"/>
              <a:gd name="csY3" fmla="*/ 0 h 18288"/>
              <a:gd name="csX4" fmla="*/ 2577981 w 3182692"/>
              <a:gd name="csY4" fmla="*/ 0 h 18288"/>
              <a:gd name="csX5" fmla="*/ 3182692 w 3182692"/>
              <a:gd name="csY5" fmla="*/ 0 h 18288"/>
              <a:gd name="csX6" fmla="*/ 3182692 w 3182692"/>
              <a:gd name="csY6" fmla="*/ 18288 h 18288"/>
              <a:gd name="csX7" fmla="*/ 2482500 w 3182692"/>
              <a:gd name="csY7" fmla="*/ 18288 h 18288"/>
              <a:gd name="csX8" fmla="*/ 1782308 w 3182692"/>
              <a:gd name="csY8" fmla="*/ 18288 h 18288"/>
              <a:gd name="csX9" fmla="*/ 1145769 w 3182692"/>
              <a:gd name="csY9" fmla="*/ 18288 h 18288"/>
              <a:gd name="csX10" fmla="*/ 0 w 3182692"/>
              <a:gd name="csY10" fmla="*/ 18288 h 18288"/>
              <a:gd name="csX11" fmla="*/ 0 w 3182692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646273DA-F933-4D17-A5FE-B1EF87FD7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7989" y="5626353"/>
            <a:ext cx="2609715" cy="18288"/>
          </a:xfrm>
          <a:custGeom>
            <a:avLst/>
            <a:gdLst>
              <a:gd name="csX0" fmla="*/ 0 w 2609715"/>
              <a:gd name="csY0" fmla="*/ 0 h 18288"/>
              <a:gd name="csX1" fmla="*/ 626332 w 2609715"/>
              <a:gd name="csY1" fmla="*/ 0 h 18288"/>
              <a:gd name="csX2" fmla="*/ 1278760 w 2609715"/>
              <a:gd name="csY2" fmla="*/ 0 h 18288"/>
              <a:gd name="csX3" fmla="*/ 1931189 w 2609715"/>
              <a:gd name="csY3" fmla="*/ 0 h 18288"/>
              <a:gd name="csX4" fmla="*/ 2609715 w 2609715"/>
              <a:gd name="csY4" fmla="*/ 0 h 18288"/>
              <a:gd name="csX5" fmla="*/ 2609715 w 2609715"/>
              <a:gd name="csY5" fmla="*/ 18288 h 18288"/>
              <a:gd name="csX6" fmla="*/ 1957286 w 2609715"/>
              <a:gd name="csY6" fmla="*/ 18288 h 18288"/>
              <a:gd name="csX7" fmla="*/ 1357052 w 2609715"/>
              <a:gd name="csY7" fmla="*/ 18288 h 18288"/>
              <a:gd name="csX8" fmla="*/ 756817 w 2609715"/>
              <a:gd name="csY8" fmla="*/ 18288 h 18288"/>
              <a:gd name="csX9" fmla="*/ 0 w 2609715"/>
              <a:gd name="csY9" fmla="*/ 18288 h 18288"/>
              <a:gd name="csX10" fmla="*/ 0 w 2609715"/>
              <a:gd name="csY10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2609715" h="18288" fill="none" extrusionOk="0">
                <a:moveTo>
                  <a:pt x="0" y="0"/>
                </a:moveTo>
                <a:cubicBezTo>
                  <a:pt x="283276" y="6411"/>
                  <a:pt x="352876" y="-4376"/>
                  <a:pt x="626332" y="0"/>
                </a:cubicBezTo>
                <a:cubicBezTo>
                  <a:pt x="899788" y="4376"/>
                  <a:pt x="984795" y="8792"/>
                  <a:pt x="1278760" y="0"/>
                </a:cubicBezTo>
                <a:cubicBezTo>
                  <a:pt x="1572725" y="-8792"/>
                  <a:pt x="1637724" y="7668"/>
                  <a:pt x="1931189" y="0"/>
                </a:cubicBezTo>
                <a:cubicBezTo>
                  <a:pt x="2224654" y="-7668"/>
                  <a:pt x="2304540" y="-27069"/>
                  <a:pt x="2609715" y="0"/>
                </a:cubicBezTo>
                <a:cubicBezTo>
                  <a:pt x="2609561" y="8655"/>
                  <a:pt x="2608831" y="9975"/>
                  <a:pt x="2609715" y="18288"/>
                </a:cubicBezTo>
                <a:cubicBezTo>
                  <a:pt x="2465462" y="44785"/>
                  <a:pt x="2255189" y="1376"/>
                  <a:pt x="1957286" y="18288"/>
                </a:cubicBezTo>
                <a:cubicBezTo>
                  <a:pt x="1659383" y="35200"/>
                  <a:pt x="1562734" y="6078"/>
                  <a:pt x="1357052" y="18288"/>
                </a:cubicBezTo>
                <a:cubicBezTo>
                  <a:pt x="1151370" y="30498"/>
                  <a:pt x="893393" y="36847"/>
                  <a:pt x="756817" y="18288"/>
                </a:cubicBezTo>
                <a:cubicBezTo>
                  <a:pt x="620241" y="-271"/>
                  <a:pt x="309020" y="-1293"/>
                  <a:pt x="0" y="18288"/>
                </a:cubicBezTo>
                <a:cubicBezTo>
                  <a:pt x="-688" y="11716"/>
                  <a:pt x="875" y="6357"/>
                  <a:pt x="0" y="0"/>
                </a:cubicBezTo>
                <a:close/>
              </a:path>
              <a:path w="2609715" h="18288" stroke="0" extrusionOk="0">
                <a:moveTo>
                  <a:pt x="0" y="0"/>
                </a:moveTo>
                <a:cubicBezTo>
                  <a:pt x="213927" y="5385"/>
                  <a:pt x="459211" y="-16832"/>
                  <a:pt x="626332" y="0"/>
                </a:cubicBezTo>
                <a:cubicBezTo>
                  <a:pt x="793453" y="16832"/>
                  <a:pt x="1001999" y="-15497"/>
                  <a:pt x="1200469" y="0"/>
                </a:cubicBezTo>
                <a:cubicBezTo>
                  <a:pt x="1398939" y="15497"/>
                  <a:pt x="1608397" y="-18886"/>
                  <a:pt x="1905092" y="0"/>
                </a:cubicBezTo>
                <a:cubicBezTo>
                  <a:pt x="2201787" y="18886"/>
                  <a:pt x="2405176" y="14775"/>
                  <a:pt x="2609715" y="0"/>
                </a:cubicBezTo>
                <a:cubicBezTo>
                  <a:pt x="2610129" y="5928"/>
                  <a:pt x="2609945" y="11133"/>
                  <a:pt x="2609715" y="18288"/>
                </a:cubicBezTo>
                <a:cubicBezTo>
                  <a:pt x="2437672" y="45501"/>
                  <a:pt x="2157047" y="37158"/>
                  <a:pt x="2009481" y="18288"/>
                </a:cubicBezTo>
                <a:cubicBezTo>
                  <a:pt x="1861915" y="-582"/>
                  <a:pt x="1705933" y="12780"/>
                  <a:pt x="1409246" y="18288"/>
                </a:cubicBezTo>
                <a:cubicBezTo>
                  <a:pt x="1112559" y="23796"/>
                  <a:pt x="883204" y="12235"/>
                  <a:pt x="704623" y="18288"/>
                </a:cubicBezTo>
                <a:cubicBezTo>
                  <a:pt x="526042" y="24341"/>
                  <a:pt x="274196" y="39038"/>
                  <a:pt x="0" y="18288"/>
                </a:cubicBezTo>
                <a:cubicBezTo>
                  <a:pt x="-348" y="10388"/>
                  <a:pt x="-12" y="396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t>Navigation Commands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B863AA-2690-8D17-3442-C3A8A97472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158205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lang="en-US" sz="3400"/>
              <a:t>File Management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AB347E53-8BC6-50A4-5BD2-CE473B7B57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7506810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403CF-C81F-CEE9-0B86-62502C9E7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Wildcards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4ED5D4-BB8B-416D-4BCC-6DCB6ED926C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6096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A795AD-F18E-DFC3-B072-3A17E550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7000"/>
              <a:t>Editing Files - Nano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2823B5-7C87-15C3-8A73-7E7C5F1617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332327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79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6FBEF5-ED8B-6A7A-4C61-9DD288CF8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54C6C3-A481-B816-F24E-8089A8DDF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dirty="0"/>
              <a:t>Editing Files - Vim (Basic Awareness)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5CF13D0-BB30-BF6D-1378-E7B6E9A96D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09442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8325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6500"/>
              <a:t>Viewing Files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CAE8AD-AA43-764F-0326-6228660CCB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377886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Help Commands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6ABDAB-FF5C-0F8D-C233-AB37E4A2052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n-US" sz="4200"/>
              <a:t>Basic Concepts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8399BAF8-758A-61F3-C0FD-B2BEFAF4CA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7339617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n-US" sz="4200"/>
              <a:t>Hands-On Practice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0281A2-DADD-64AF-3903-B1E2AF975B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833389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n-US" sz="4200"/>
              <a:t>Key Takeaways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2429DB2F-0B38-EA78-06C2-DB5A175EDF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485636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en-US" sz="4700"/>
              <a:t>Objectives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sX0" fmla="*/ 0 w 2606040"/>
              <a:gd name="csY0" fmla="*/ 0 h 18288"/>
              <a:gd name="csX1" fmla="*/ 625450 w 2606040"/>
              <a:gd name="csY1" fmla="*/ 0 h 18288"/>
              <a:gd name="csX2" fmla="*/ 1224839 w 2606040"/>
              <a:gd name="csY2" fmla="*/ 0 h 18288"/>
              <a:gd name="csX3" fmla="*/ 1824228 w 2606040"/>
              <a:gd name="csY3" fmla="*/ 0 h 18288"/>
              <a:gd name="csX4" fmla="*/ 2606040 w 2606040"/>
              <a:gd name="csY4" fmla="*/ 0 h 18288"/>
              <a:gd name="csX5" fmla="*/ 2606040 w 2606040"/>
              <a:gd name="csY5" fmla="*/ 18288 h 18288"/>
              <a:gd name="csX6" fmla="*/ 1902409 w 2606040"/>
              <a:gd name="csY6" fmla="*/ 18288 h 18288"/>
              <a:gd name="csX7" fmla="*/ 1276960 w 2606040"/>
              <a:gd name="csY7" fmla="*/ 18288 h 18288"/>
              <a:gd name="csX8" fmla="*/ 677570 w 2606040"/>
              <a:gd name="csY8" fmla="*/ 18288 h 18288"/>
              <a:gd name="csX9" fmla="*/ 0 w 2606040"/>
              <a:gd name="csY9" fmla="*/ 18288 h 18288"/>
              <a:gd name="csX10" fmla="*/ 0 w 2606040"/>
              <a:gd name="csY10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r>
              <a:rPr lang="en-US" sz="1900"/>
              <a:t>Understand Linux basics</a:t>
            </a:r>
          </a:p>
          <a:p>
            <a:r>
              <a:rPr lang="en-US" sz="1900"/>
              <a:t>Use the command line</a:t>
            </a:r>
          </a:p>
          <a:p>
            <a:r>
              <a:rPr lang="en-US" sz="1900"/>
              <a:t>Navigate the file system</a:t>
            </a:r>
          </a:p>
          <a:p>
            <a:r>
              <a:rPr lang="en-US" sz="1900"/>
              <a:t>Perform basic file operations</a:t>
            </a:r>
          </a:p>
        </p:txBody>
      </p:sp>
      <p:pic>
        <p:nvPicPr>
          <p:cNvPr id="5" name="Picture 4" descr="Blue and white gradient">
            <a:extLst>
              <a:ext uri="{FF2B5EF4-FFF2-40B4-BE49-F238E27FC236}">
                <a16:creationId xmlns:a16="http://schemas.microsoft.com/office/drawing/2014/main" id="{B5158553-19D3-A83C-FE0C-274949F6DB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333" r="17197" b="2"/>
          <a:stretch>
            <a:fillRect/>
          </a:stretch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n-US" sz="4200"/>
              <a:t>Next Steps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B5FA63-BEA2-519D-AC73-6EBA17FFD1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318708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en-US" sz="4700"/>
              <a:t>What is Linux?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sX0" fmla="*/ 0 w 2606040"/>
              <a:gd name="csY0" fmla="*/ 0 h 18288"/>
              <a:gd name="csX1" fmla="*/ 625450 w 2606040"/>
              <a:gd name="csY1" fmla="*/ 0 h 18288"/>
              <a:gd name="csX2" fmla="*/ 1224839 w 2606040"/>
              <a:gd name="csY2" fmla="*/ 0 h 18288"/>
              <a:gd name="csX3" fmla="*/ 1824228 w 2606040"/>
              <a:gd name="csY3" fmla="*/ 0 h 18288"/>
              <a:gd name="csX4" fmla="*/ 2606040 w 2606040"/>
              <a:gd name="csY4" fmla="*/ 0 h 18288"/>
              <a:gd name="csX5" fmla="*/ 2606040 w 2606040"/>
              <a:gd name="csY5" fmla="*/ 18288 h 18288"/>
              <a:gd name="csX6" fmla="*/ 1902409 w 2606040"/>
              <a:gd name="csY6" fmla="*/ 18288 h 18288"/>
              <a:gd name="csX7" fmla="*/ 1276960 w 2606040"/>
              <a:gd name="csY7" fmla="*/ 18288 h 18288"/>
              <a:gd name="csX8" fmla="*/ 677570 w 2606040"/>
              <a:gd name="csY8" fmla="*/ 18288 h 18288"/>
              <a:gd name="csX9" fmla="*/ 0 w 2606040"/>
              <a:gd name="csY9" fmla="*/ 18288 h 18288"/>
              <a:gd name="csX10" fmla="*/ 0 w 2606040"/>
              <a:gd name="csY10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r>
              <a:rPr lang="en-US" sz="1900"/>
              <a:t>Open-source operating system</a:t>
            </a:r>
          </a:p>
          <a:p>
            <a:r>
              <a:rPr lang="en-US" sz="1900"/>
              <a:t>Based on Unix</a:t>
            </a:r>
          </a:p>
          <a:p>
            <a:r>
              <a:rPr lang="en-US" sz="1900"/>
              <a:t>Widely used in servers and cloud</a:t>
            </a:r>
          </a:p>
        </p:txBody>
      </p:sp>
      <p:pic>
        <p:nvPicPr>
          <p:cNvPr id="5" name="Picture 4" descr="101010 data lines to infinity">
            <a:extLst>
              <a:ext uri="{FF2B5EF4-FFF2-40B4-BE49-F238E27FC236}">
                <a16:creationId xmlns:a16="http://schemas.microsoft.com/office/drawing/2014/main" id="{3FE27904-EC88-717D-9341-6A9943B5F4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397" r="23894" b="1"/>
          <a:stretch>
            <a:fillRect/>
          </a:stretch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en-US" sz="4700"/>
              <a:t>Why Learn Linux?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sX0" fmla="*/ 0 w 2606040"/>
              <a:gd name="csY0" fmla="*/ 0 h 18288"/>
              <a:gd name="csX1" fmla="*/ 625450 w 2606040"/>
              <a:gd name="csY1" fmla="*/ 0 h 18288"/>
              <a:gd name="csX2" fmla="*/ 1224839 w 2606040"/>
              <a:gd name="csY2" fmla="*/ 0 h 18288"/>
              <a:gd name="csX3" fmla="*/ 1824228 w 2606040"/>
              <a:gd name="csY3" fmla="*/ 0 h 18288"/>
              <a:gd name="csX4" fmla="*/ 2606040 w 2606040"/>
              <a:gd name="csY4" fmla="*/ 0 h 18288"/>
              <a:gd name="csX5" fmla="*/ 2606040 w 2606040"/>
              <a:gd name="csY5" fmla="*/ 18288 h 18288"/>
              <a:gd name="csX6" fmla="*/ 1902409 w 2606040"/>
              <a:gd name="csY6" fmla="*/ 18288 h 18288"/>
              <a:gd name="csX7" fmla="*/ 1276960 w 2606040"/>
              <a:gd name="csY7" fmla="*/ 18288 h 18288"/>
              <a:gd name="csX8" fmla="*/ 677570 w 2606040"/>
              <a:gd name="csY8" fmla="*/ 18288 h 18288"/>
              <a:gd name="csX9" fmla="*/ 0 w 2606040"/>
              <a:gd name="csY9" fmla="*/ 18288 h 18288"/>
              <a:gd name="csX10" fmla="*/ 0 w 2606040"/>
              <a:gd name="csY10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r>
              <a:rPr lang="en-US" sz="1900"/>
              <a:t>Powers the internet</a:t>
            </a:r>
          </a:p>
          <a:p>
            <a:r>
              <a:rPr lang="en-US" sz="1900"/>
              <a:t>Used in DevOps and cloud</a:t>
            </a:r>
          </a:p>
          <a:p>
            <a:r>
              <a:rPr lang="en-US" sz="1900"/>
              <a:t>Essential for IT professionals</a:t>
            </a:r>
          </a:p>
        </p:txBody>
      </p:sp>
      <p:pic>
        <p:nvPicPr>
          <p:cNvPr id="5" name="Picture 4" descr="Question mark boxes">
            <a:extLst>
              <a:ext uri="{FF2B5EF4-FFF2-40B4-BE49-F238E27FC236}">
                <a16:creationId xmlns:a16="http://schemas.microsoft.com/office/drawing/2014/main" id="{D7C2F33E-B1C0-3F09-403A-5A25DDEB97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783" r="25902"/>
          <a:stretch>
            <a:fillRect/>
          </a:stretch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3600"/>
              <a:t>Linux Distributions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40BB50-F70B-03B7-20B0-C0ED7A1DC5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42882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Terminal vs GUI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6C670EA4-4B56-4564-788A-9D7BC9534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81519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Accessing Linux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443D60-82FF-8DE8-0221-CA286B71BF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156873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File System Overview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1773CFE-0919-039A-2C2C-1636C72867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93909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Paths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6A9D0F-68CF-5552-D170-0630B54A29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644511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10081</TotalTime>
  <Words>296</Words>
  <Application>Microsoft Macintosh PowerPoint</Application>
  <PresentationFormat>On-screen Show (4:3)</PresentationFormat>
  <Paragraphs>88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Linux 101: Fundamentals and Essential Commands</vt:lpstr>
      <vt:lpstr>Objectives</vt:lpstr>
      <vt:lpstr>What is Linux?</vt:lpstr>
      <vt:lpstr>Why Learn Linux?</vt:lpstr>
      <vt:lpstr>Linux Distributions</vt:lpstr>
      <vt:lpstr>Terminal vs GUI</vt:lpstr>
      <vt:lpstr>Accessing Linux</vt:lpstr>
      <vt:lpstr>File System Overview</vt:lpstr>
      <vt:lpstr>Paths</vt:lpstr>
      <vt:lpstr>Navigation Commands</vt:lpstr>
      <vt:lpstr>File Management</vt:lpstr>
      <vt:lpstr>Wildcards</vt:lpstr>
      <vt:lpstr>Editing Files - Nano</vt:lpstr>
      <vt:lpstr>Editing Files - Vim (Basic Awareness)</vt:lpstr>
      <vt:lpstr>Viewing Files</vt:lpstr>
      <vt:lpstr>Help Commands</vt:lpstr>
      <vt:lpstr>Basic Concepts</vt:lpstr>
      <vt:lpstr>Hands-On Practice</vt:lpstr>
      <vt:lpstr>Key Takeaways</vt:lpstr>
      <vt:lpstr>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Mohamed Bile</cp:lastModifiedBy>
  <cp:revision>4</cp:revision>
  <dcterms:created xsi:type="dcterms:W3CDTF">2013-01-27T09:14:16Z</dcterms:created>
  <dcterms:modified xsi:type="dcterms:W3CDTF">2026-04-29T19:36:02Z</dcterms:modified>
  <cp:category/>
</cp:coreProperties>
</file>