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ppt/ink/ink3.xml" ContentType="application/inkml+xml"/>
  <Override PartName="/ppt/notesSlides/notesSlide6.xml" ContentType="application/vnd.openxmlformats-officedocument.presentationml.notesSlide+xml"/>
  <Override PartName="/ppt/ink/ink4.xml" ContentType="application/inkml+xml"/>
  <Override PartName="/ppt/notesSlides/notesSlide7.xml" ContentType="application/vnd.openxmlformats-officedocument.presentationml.notesSlide+xml"/>
  <Override PartName="/ppt/ink/ink5.xml" ContentType="application/inkml+xml"/>
  <Override PartName="/ppt/notesSlides/notesSlide8.xml" ContentType="application/vnd.openxmlformats-officedocument.presentationml.notesSlide+xml"/>
  <Override PartName="/ppt/ink/ink6.xml" ContentType="application/inkml+xml"/>
  <Override PartName="/ppt/notesSlides/notesSlide9.xml" ContentType="application/vnd.openxmlformats-officedocument.presentationml.notesSlide+xml"/>
  <Override PartName="/ppt/ink/ink7.xml" ContentType="application/inkml+xml"/>
  <Override PartName="/ppt/notesSlides/notesSlide10.xml" ContentType="application/vnd.openxmlformats-officedocument.presentationml.notesSlide+xml"/>
  <Override PartName="/ppt/ink/ink8.xml" ContentType="application/inkml+xml"/>
  <Override PartName="/ppt/notesSlides/notesSlide11.xml" ContentType="application/vnd.openxmlformats-officedocument.presentationml.notesSlide+xml"/>
  <Override PartName="/ppt/ink/ink9.xml" ContentType="application/inkml+xml"/>
  <Override PartName="/ppt/notesSlides/notesSlide12.xml" ContentType="application/vnd.openxmlformats-officedocument.presentationml.notesSlide+xml"/>
  <Override PartName="/ppt/ink/ink10.xml" ContentType="application/inkml+xml"/>
  <Override PartName="/ppt/notesSlides/notesSlide13.xml" ContentType="application/vnd.openxmlformats-officedocument.presentationml.notesSlide+xml"/>
  <Override PartName="/ppt/ink/ink11.xml" ContentType="application/inkml+xml"/>
  <Override PartName="/ppt/notesSlides/notesSlide14.xml" ContentType="application/vnd.openxmlformats-officedocument.presentationml.notesSlide+xml"/>
  <Override PartName="/ppt/ink/ink12.xml" ContentType="application/inkml+xml"/>
  <Override PartName="/ppt/notesSlides/notesSlide15.xml" ContentType="application/vnd.openxmlformats-officedocument.presentationml.notesSlide+xml"/>
  <Override PartName="/ppt/ink/ink13.xml" ContentType="application/inkml+xml"/>
  <Override PartName="/ppt/notesSlides/notesSlide16.xml" ContentType="application/vnd.openxmlformats-officedocument.presentationml.notesSlide+xml"/>
  <Override PartName="/ppt/ink/ink14.xml" ContentType="application/inkml+xml"/>
  <Override PartName="/ppt/notesSlides/notesSlide17.xml" ContentType="application/vnd.openxmlformats-officedocument.presentationml.notesSlide+xml"/>
  <Override PartName="/ppt/ink/ink15.xml" ContentType="application/inkml+xml"/>
  <Override PartName="/ppt/notesSlides/notesSlide18.xml" ContentType="application/vnd.openxmlformats-officedocument.presentationml.notesSlide+xml"/>
  <Override PartName="/ppt/ink/ink16.xml" ContentType="application/inkml+xml"/>
  <Override PartName="/ppt/notesSlides/notesSlide19.xml" ContentType="application/vnd.openxmlformats-officedocument.presentationml.notesSlide+xml"/>
  <Override PartName="/ppt/ink/ink17.xml" ContentType="application/inkml+xml"/>
  <Override PartName="/ppt/notesSlides/notesSlide20.xml" ContentType="application/vnd.openxmlformats-officedocument.presentationml.notesSlide+xml"/>
  <Override PartName="/ppt/ink/ink18.xml" ContentType="application/inkml+xml"/>
  <Override PartName="/ppt/notesSlides/notesSlide21.xml" ContentType="application/vnd.openxmlformats-officedocument.presentationml.notesSlide+xml"/>
  <Override PartName="/ppt/ink/ink19.xml" ContentType="application/inkml+xml"/>
  <Override PartName="/ppt/notesSlides/notesSlide22.xml" ContentType="application/vnd.openxmlformats-officedocument.presentationml.notesSlide+xml"/>
  <Override PartName="/ppt/ink/ink20.xml" ContentType="application/inkml+xml"/>
  <Override PartName="/ppt/notesSlides/notesSlide23.xml" ContentType="application/vnd.openxmlformats-officedocument.presentationml.notesSlide+xml"/>
  <Override PartName="/ppt/ink/ink21.xml" ContentType="application/inkml+xml"/>
  <Override PartName="/ppt/notesSlides/notesSlide24.xml" ContentType="application/vnd.openxmlformats-officedocument.presentationml.notesSlide+xml"/>
  <Override PartName="/ppt/ink/ink22.xml" ContentType="application/inkml+xml"/>
  <Override PartName="/ppt/notesSlides/notesSlide25.xml" ContentType="application/vnd.openxmlformats-officedocument.presentationml.notesSlide+xml"/>
  <Override PartName="/ppt/ink/ink23.xml" ContentType="application/inkml+xml"/>
  <Override PartName="/ppt/notesSlides/notesSlide26.xml" ContentType="application/vnd.openxmlformats-officedocument.presentationml.notesSlide+xml"/>
  <Override PartName="/ppt/ink/ink24.xml" ContentType="application/inkml+xml"/>
  <Override PartName="/ppt/notesSlides/notesSlide27.xml" ContentType="application/vnd.openxmlformats-officedocument.presentationml.notesSlide+xml"/>
  <Override PartName="/ppt/ink/ink25.xml" ContentType="application/inkml+xml"/>
  <Override PartName="/ppt/notesSlides/notesSlide28.xml" ContentType="application/vnd.openxmlformats-officedocument.presentationml.notesSlide+xml"/>
  <Override PartName="/ppt/ink/ink26.xml" ContentType="application/inkml+xml"/>
  <Override PartName="/ppt/notesSlides/notesSlide29.xml" ContentType="application/vnd.openxmlformats-officedocument.presentationml.notesSlide+xml"/>
  <Override PartName="/ppt/ink/ink27.xml" ContentType="application/inkml+xml"/>
  <Override PartName="/ppt/notesSlides/notesSlide30.xml" ContentType="application/vnd.openxmlformats-officedocument.presentationml.notesSlide+xml"/>
  <Override PartName="/ppt/ink/ink28.xml" ContentType="application/inkml+xml"/>
  <Override PartName="/ppt/notesSlides/notesSlide31.xml" ContentType="application/vnd.openxmlformats-officedocument.presentationml.notesSlide+xml"/>
  <Override PartName="/ppt/ink/ink29.xml" ContentType="application/inkml+xml"/>
  <Override PartName="/ppt/notesSlides/notesSlide32.xml" ContentType="application/vnd.openxmlformats-officedocument.presentationml.notesSlide+xml"/>
  <Override PartName="/ppt/ink/ink30.xml" ContentType="application/inkml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ink/ink3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9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70" r:id="rId15"/>
    <p:sldId id="269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4610"/>
  </p:normalViewPr>
  <p:slideViewPr>
    <p:cSldViewPr snapToGrid="0" snapToObjects="1">
      <p:cViewPr varScale="1">
        <p:scale>
          <a:sx n="159" d="100"/>
          <a:sy n="159" d="100"/>
        </p:scale>
        <p:origin x="1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3:24:51.0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2289 9922 0,'13'0'63,"27"26"-48,12-26 1,28 14 0,12-14-1,-12 0 1,-1 0-1,67 0-15,-14 13 16,-106-13 15,14 0-15,-13 0-16,26 0 16,-1 0-1,28 0 1,39 0-1,-13 0 1,-67 0-16,-25 0 16,12 0-1,14 0 1,39 0 0,-39 0-16,66 0 15,-40 0 1,-53 0 124,14 0-124,-14 13 15</inkml:trace>
  <inkml:trace contextRef="#ctx0" brushRef="#br0" timeOffset="23725.39">2196 11417 0,'26'0'157,"41"0"-142,-54 13-15,40-13 16,-14 0-16,1 0 15,-27 0 1,80 0 0,-14 0 15,-52 0-31,65 0 16,-65 0-1,26 0 1,-13 0-16,-14 0 15,14 0-15,-14 0 16,27 0 0,-13 0-1,-14 0 1,-13 0 0,1 0-16,39 13 15,66-13 1,-66 0-1,13 0 1,-53 0 0,27 0-16,-1 0 15,-12 0-15,12 27 16,14-27 0,-26 13-1,-14-13 48,13 0-48,14 26 1,66-26 0,-53 0-1,13 0 1,-13 27-1,-13-14 1,-14-13 0,1 0-16,26 0 31,-14 0-15,-26 0-1,1 0 126,52 0-110,-53 0 0,0 0 891,120 0-906,-67 0-1,-27 0 1,1 0-16,-27 0 16,14 0 31,12 0-32,14 0 1,13 0-1,-39 0-15,-1 0 16,-12 0 0,12 0-1,-13 0 1,14 0 0,12 0-1,-39-26 32,27-1-16,-27 14 1,0-14 14,0 14-30,0-26 0,0 25-1,13 1 1,-13-53 0,27 26-1,-27 1-15,0 25 16,13 14-16,-13-26 15,0 13 1,0-14 47,26 27-48,-26-13 1,0 0-1,0-27 32,0-13-15,0 40-17,0 0 1,0-27-1,-26 0 1,26 14 0,-13 26-16,13-27 15,-27 14-15,27-13 16,-13 26 109,-27 0-109,14 0-16,-1 0 15,-26 0-15,-26 0 16,26 0-16,27 0 15,-1 0-15,14 0 16,-13 0-16,-14 0 16,-40 0-1,14 0 1,13 0 15,40 0-31,-27 0 16,-39 0-1,39 0 1,27 0-16,-13 0 0,-1 0 16,-65 0-1,78 0 1,-52 0 0,40 0-1,13 0-15,-14 0 16,-13 0-16,-26 0 15,-26 0 1,26 0 0,39 0-1,-13 0 17,1-27-17,-1 27-15,14 0 0,12 0 16,-65 0-1,0 0 1,39 0-16,13 0 16,1 0-16,13 0 15,-27 0 1,14 0 0,-41 0-1,15 0-15,25 0 16,-79 0-1,53 0 1,27 0 0,-1 0-1,-52 0 1,26 0 15,-13 13-15,0 1-1,-27 12 1,54-13-16,-54 27 16,14-27-1,52 14 1,-26-14 46,14 27-46,12-14 0,-13-13-16,-13 14 0,53-14 62,0 0 173,0 40-220,0-40-15,14 1 16,-14-1-16,0 27 15,13-40-15,-13 13 16,0 0 0,0 13 46,26 14-46,-26-27-16,40 27 15,-40-13 1,13-27 78,14 26-32,-14-13-46,13 27 0,-26-14-1,14-26 1,-14 27-1,26-27 1</inkml:trace>
  <inkml:trace contextRef="#ctx0" brushRef="#br0" timeOffset="28454.83">11099 10120 0,'0'14'109,"27"-1"-62,92 0-16,-80-13-31,-12 0 16,26 0 0,39 13-1,41 40 1,-80-40 0,92-13-1,40 0 1,-13 0-1,-92 0-15,39 0 16,-80 0 0,-12 0-1,13 0 1,13 0-16,13 0 16,26 0-1,14 0 16,-40 0-15,-39 0-16,26 0 16,105 0-1,-52 0 1,66 0 0,-92 0-1,12 0 1,-26 0-1,0 0 1,27 0 0,39 0-1,-26-26 1,-13 13 0,-27-27-1,0 27 16,-26 13-31,13-27 16,53 1 0,-67-14-1,-12 40 1,-14-26-16,0 12 16,0-25-1,1 12 1,25-12-1,1-1 1,0-39 0,-1 12-1,-39 54 1,27-26 0,13-14-1,-27 13 1,13-13-1,-13 13 1,14 14 0,-27-54-1,13 80-15,-13-26 32,-79-53-1,-14 26-16,40 26 1,-92-12-16,12 25 0,-12-25 16,-14-1-16,-13 0 15,13 14 1,27 13-16,26-14 0,-52-26 16,91 27-1,28 26 16,-41 0-15,67 0-16,-13 13 16,-14-13-16,14 13 0,-1 0 15,-79-13 1,14 40 0,39-13-1,-53-14 1,66-13-16,-39 26 15,13-12 1,13-1 0,-27 13-1,41-13 1,-14 14-16,26-27 16,-52 0-1,-27 26 16,80-26-31,-27 0 0,-27 0 16,-25 0-16,-1 0 16,53 0-16,-13 0 15,-53 27 1,105-27 0,-39 26 30,27-12-14,13 12-1,-14-13-15,14-13-16,-13 27 31,-14-14-31,13 0 0,14 0 15,-27 53 32,1-26-15,12 0-1,27 0 0,0-14-15,-26 40-1,26-39 1,0-1 0,0-13-16,0 53 15,0-26 1,13 0 15,-13-14-31,0 14 16,13-27-16,-13 0 0,0 1 15,27 12 1,-27-13 15,39 14 16,-39-14-31,14 0-1,-14 0-15,0 14 32,0 13 124,0-27-125,0 0-31,0 27 31,0-27-15,0 13 15</inkml:trace>
  <inkml:trace contextRef="#ctx0" brushRef="#br0" timeOffset="36660.28">11695 11523 0,'13'0'63,"27"0"-48,-1 0 1,80 0 0,-79 0-16,13 0 15,132 0 1,-79 0-16,-66 0 15,12 0-15,-12 0 16,-27 0-16,54 0 31,-41 0-15,0 0-16,41 0 31,-41 0-31,14 0 31,-14 0-15,14 0 15,0 0-15,-14 0 0,27 0-1,-27 0 1,1-27-1</inkml:trace>
  <inkml:trace contextRef="#ctx0" brushRef="#br0" timeOffset="39363.89">18825 10041 0,'13'0'63,"67"0"-32,-14-13-31,66 13 16,67 0-1,-120-14 1,0 14 15,-52 0-15,12 0 31,54 0-32,-14 0-15,14 0 16,-40 0-16,-13-26 16,-27 26 46,13 13 110,1-13-156,-1 0-1,-13 0 1,1 0 15,52 0-15,13 0-1,-39 0 1,-14 0 0,-12 13 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01:08.3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4299 4458 0,'40'0'375,"53"0"-343,-54 0-32,-12 0 15,132 0 16,-120 0-31,1 27 0,-14-27 32,67 0-17,-27 0 1,0 0 0,-13 13-16,-13-13 15,0 0-15,-1 40 16,1-40 62,0 0-78,-14 0 16,-13 0-16,14 0 15,13 0 1,-14 0 15,-13 0-15,14 0-16,12 0 31,41 0-15,-67 0-16,66 0 15,-12 0 1,-41 0-16,-13 0 15,14 0 1,-14 0 0,13 0-1,14 0 1,-13 0 0,-14 0-1,13 0 79,14 0-78,39 0-1,-13 0 1,40 0-1,-66 0-15,-14 0 16,-12 0 15</inkml:trace>
  <inkml:trace contextRef="#ctx0" brushRef="#br0" timeOffset="5114.72">17026 4485 0,'0'13'63,"26"-13"-48,-12 0 1,12 0-1,27 26 32,-13-26-31,-14 0-16,40 0 16,-26 0-16,0 0 15,-14 0-15,1 0 16,12 0-16,1 0 0,66 0 31,-93 0-15,0 0-1,14 0 1,-14-13-16,27 13 16,171 0-1,80 0 1,106 0-1,-53 0 1,-106 0 0,-198 0-1</inkml:trace>
  <inkml:trace contextRef="#ctx0" brushRef="#br0" timeOffset="10677.97">6046 8004 0,'53'0'94,"39"13"-78,-12-13-1,145 26-15,13-26 31,-172 0-31,-27 0 16</inkml:trace>
  <inkml:trace contextRef="#ctx0" brushRef="#br0" timeOffset="11327.64">7752 8096 0,'0'-26'94,"14"26"-78,25 0-1,27 0 1,1 0 0</inkml:trace>
  <inkml:trace contextRef="#ctx0" brushRef="#br0" timeOffset="14996.48">10491 8004 0,'53'0'79,"198"0"-64,-172 0 1,1 0-16,-27 0 15,-27 0-15</inkml:trace>
  <inkml:trace contextRef="#ctx0" brushRef="#br0" timeOffset="21538.76">8109 8004 0,'14'0'94,"65"0"-94</inkml:trace>
  <inkml:trace contextRef="#ctx0" brushRef="#br0" timeOffset="23227.82">15306 7924 0,'40'27'94,"39"-1"-78,-13-13-1,27 1 1,-40-14 0,26 0-1,226 0 1,-200 0-1,81 0 1,-107 0-16,-53 0 16,1 0-16,13 0 15,-1 0 173</inkml:trace>
  <inkml:trace contextRef="#ctx0" brushRef="#br0" timeOffset="24186.6">17449 7951 0,'27'26'47,"39"-13"-31,26 27-1,54-27 1,-14-13-16,1 0 16,25 0-16,133 0 15,53 0 1</inkml:trace>
  <inkml:trace contextRef="#ctx0" brushRef="#br0" timeOffset="29768.69">3122 11364 0,'0'13'125,"27"-13"-125</inkml:trace>
  <inkml:trace contextRef="#ctx0" brushRef="#br0" timeOffset="31666.12">3876 11430 0,'27'0'203,"26"0"-187,52 13-1,67 27 1,-66-27-16,0-13 16,-27 0-16,27 0 15,26 0-15,-65 0 16,-28 0 0,1 0 109,39 0-110,1 0 1,12 0-1,-65 0 1,-14 13-16,0-13 0</inkml:trace>
  <inkml:trace contextRef="#ctx0" brushRef="#br0" timeOffset="37113.25">7064 11430 0,'67'13'78,"65"14"-63,-53-27-15,80 0 16,39 0 0,14 0-1,-27 0 1,-92 13-16,-80-13 15</inkml:trace>
  <inkml:trace contextRef="#ctx0" brushRef="#br0" timeOffset="51164.21">15280 11443 0,'26'0'94,"54"0"-63,-67-26-31,0 26 16,13 0 15,-12-13-31,25 13 0,14 0 16,119-14 0,-92-12-16,25 26 15,-12 0-15,-14 0 0,-12 0 31,-1 0-15,26-27 0,-52 27-1,13 0-15,13 0 16,13 0 0,14 0-1,-53 0 1,52 0-1,-12 0 1,26 0 0,-27 0 15,14-13-15,-67 13-16,0 0 31,27 0 0,-26 0-15,13 0-1,-1 0 1,41 0 0,-54 0-16,14 0 15,-1 0-15,-12 0 16,105 0-1,-119 0 1,1 0 0,-1 0-1,13 0 32,-12 13-31,12-13-1,-13 0 1,0 0 0,14 0 15,-14 0-15,-13 27-1,40-27 1,0 0-1,-14 13 1,40 14 31,-26-27-31,0 13-1,-27-13 1,0 0-16,13 0 15,27 0 1,-26 0 0,-14 0 31,53 0 31,-39 0-63,-1 0-15,93 0 32,-26 0-17,-54 0-15,1 0 16,-13 0-1,-14 0 1,53 0 0,-26 0-16,-27 0 15,13 0 48,-12 0-48,-1 0 64,66 0-48,-39 0-16,0 0-15,-14 0 16,106 0 0,-52 0-1,-67 0 1,13 0 0,1 0-1,-14 0 1,14 0-1,-14 0 1,13 0 15,14 0-31,-14 0 32,1 0-17,-1 0 16,-13 0-15,14 0 0,-14 0-1,14 0 1,-1 0 15,-13 0 32,93 0-32,-93 0 0,1 0-15,12 26 109,-13-26-110,14 0 1,12 0 0,1 0-16,-27 0 15,1 0-15,-1 0 0,26 0 16,-12 0-16,-14 0 16,14 0-16,26 0 31,-27 0-16,0 13-15,-12-13 16,25 0 0,-12 0-16,-14 0 47</inkml:trace>
  <inkml:trace contextRef="#ctx0" brushRef="#br0" timeOffset="53405.09">22529 11496 0,'27'0'16,"131"0"-1,120 13 1,119-13-1,-185 0 1,-1 0-16,107 0 16</inkml:trace>
  <inkml:trace contextRef="#ctx0" brushRef="#br0" timeOffset="54736.78">15147 12052 0,'27'0'47,"26"0"-31,26 0-16,53 0 15,1 0-15,25 0 16,1 0-16,0 0 0</inkml:trace>
  <inkml:trace contextRef="#ctx0" brushRef="#br0" timeOffset="55337.88">17383 12039 0,'146'0'15,"-292"0"-15,397 0 0,-118 0 16,78 0-1,-131 0-15,39 0 0,-13-14 16,26-12 0,-13 13-16,-40-27 15,27 27 1,-66 13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03:45.6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8533 4194 0,'26'0'94,"-13"26"-63,14-26-15,39 13 0,-13 14 15,13-27-15,14 13-1,-41 13-15,1-26 16,105 14-1,-39 12 1,-26-13 0,-27 1-16,-14-14 15,94 26 1,-54 1 0,66-27-1,-12 26 1,290-26-1,-172 0 1,14 0 0,-53 0-1,-27 0 17,-66 0-32,40 0 15,-80 0 1,133 0-1,13 0 1,-146 0-16,106 0 16,14 0-1,-14 0 1,-26 0 0,-54 0-1,41 0 1,-40 0-1,-14 0 1,-25-13 0,-41 13-1,14-27-15,92 27 32,-92 0-32,-14-13 31,-13 0-16,-13-40 48,-26 13-47,26-13-1,-27-26 1,1 13-1,26 13 1,-13 26 0,0 1-16,-67-67 15,40 27 17,-26-26-17,13 39 1,27 39-16,-40-25 0,26 26 15,-13-14 1,-92 1 0,65 26-1,-65-27 1,92 27 0,-93-40-1,-79-39 1,-52 66-1,118-14 1,-212-39-16,266 66 16,-94-26-1,40-14 17,80 40-32,-40 0 15,40 0 1,-27 0-1,-53 0 1,106 0-16,-291 0 31,106 0-15,-79 0 0,39 0-1,198 0-15,-65 0 16,105 0-1,14 0 1,-67 13 47,-132 27-48,40-27 1,26 14-1,120-27-15,12 39 16,27 1 47,-53 66-48,53-80 1,0 1-1,0 13 1,13-14 0,-13 14-1,40-14 17,-27-26-32,14 40 15,52 13 16,-26-14 32,13 81-47,-53-120-1,14 39 1,-14-12 15,14-27-15,-27 13-1,0 13 17,0-12 46,13 25-63,0 1 1,-13-27 0,0 0 15</inkml:trace>
  <inkml:trace contextRef="#ctx0" brushRef="#br0" timeOffset="24048.58">12528 5450 0,'13'0'125</inkml:trace>
  <inkml:trace contextRef="#ctx0" brushRef="#br0" timeOffset="24921.12">13692 5464 0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04:30.8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12131 3916 0,'13'0'344,"14"0"-328,-14 0-1,14 0-15,12 0 47,1 0 0,-14 0 47,54 0-47,-54 0-32,-13 0 1,27 0 0,-13 0-1,25 0 16,-38 0 48,12 0-64,-13 0 1,14 0-1,13 0-15,-27 0 16,13 0-16,40-13 16,-52 13-1,12 0 1,-13 0 0,14 0-16,26 0 15,-27 0 1,1 0-16,12 0 15,-25 0 1,-1 0 0,13 0-1,1 0 1,-1 0 0,14 0-16,-14 0 15,93 0 1,14 0-1,39 0 1,-120 0 0,1 0-1,-26 0 1,-14 0 46,27 0-30,-27 0-17,27 0 1,-27 0-16,13 0 0,14 0 16,-27 0-1,14 0-15,-1 0 94,-13 0-78,14 0 15,-14 0 0,14 0-15,-14 0 93,0 0-46,14 26-17,12-26-14,-26 0-32,14 0 15,-27 13 1,26-13 0,-12 0 15,12 0 31,14 14-30,-14-14-17,-26 13 16,40-13 1938,0 0-1953,12 0-16,-38 0 15,52 0-15,13 0 16,1 0-16,-1 0 16,-13 0-16,-53 0 15,53 0 48,-26 0-48,40 0 1,-41 0 0,-26 0-16,14 0 15,-1 0-15,93 0 32,-79 0-17,-13 0 1,-14 0-1,27 0 1,12 0 15,1 0-15,0 0 0,-39 0-16,12 0 15,0 0 1,27 0-1,40 0 1,-53 0-16,-1 0 16,14 0-1,13 0 1,-13 0 0,13 0-1,14 0 1,-41 0-16,28 0 15,-41 0 1,1 0 15,25 0-15,-12 0-16,40 0 16,25 0-1,14 0 1,-26 0-1,-53 0-15,-1 0 16,1 0-16,0 0 16,13 0-1,0 0 1,-14 0 0,1 0-16,26 0 15,27 13 1,26 0-1,53 14 1,-40-27 15,225 79-15,-132-52 0,-40-27-1,-92 0-15,-40 13 16,-13-13-16,12 0 0,-12 13 15,13 0 1,-13-13 0,-40 13-16,13-13 15,13 0-15,1 0 16,26 27 0,0-27-1,13 26 1,13-12-1,40 12 1,-92-26 0,39 0 15,27 0-15,-67 0-1,0 0-15,1 0 16,13 0 15,-1 0-15,-12 0-1,-1 0 1,14 0 0,13-13-1,-13 13 1,-14-13-16,27 13 0,-13-27 15,12 27 1,-25-13 15,-1 13-15,1-27 0,13 27-1,-1 0 1,-12 0-1,-14 0-15,13 0 16,-12 0 0,12-13-1,1-13 17,-14 26-17,0 0-15,27-13 16,-1-14-1,1 27 1,0-53 0,-14 53-1,-13-26 1,14 26 0,-27-27 15,13 27-16,14-13 1,-14-13 15,13-1-15,-26 14-16,27-27 62,-27 14-30,13 12-32,13-12 47,-26 0-32,14-14 1,12 0-1,-13 14 1,14 12-16,-27-12 16,0 13-16,0-14 15,13 27-15,-13-26 32,26 13-17,-26-14 16,0 14-15,0-14 15,0 1 110,0 13-110,-13-14 0,0 27-31,-93 0 16,14 0 15,52 0-31,0 0 16,-92 0 0,0 0-1,26 0 1,13 0-16,14 0 15,-1 0-15,-52 0 16,-66 0 0,13 0-1,-80 0 1,106 0-16,-53 0 16,-264 0-1,26 0 1,106 0-1,212 0 1,53 0-16,13 0 16,39 0-16,1 0 31,13 0-31,-14 0 16,-39 0-1,-132 0 1,39 0-1,53-13 1,27 13-16,39 0 16,0-13-16,-92-27 31,13 40-15,0 0-1,-14 0-15,-237-13 16,132-27-1,53 14-15,26 26 0,-13-13 16,159-1 0,-67-12-1,-39 26 17,13-27-32,-118 1 15,-15 26 1,173 0-16,-13 0 15,0 0 1,26-13-16,0-14 16,-66 14-1,-53-40 1,39 40 0,120 13-16,0 0 31,0 0-16,-67 0 1,1 0 0,66 0-1,-40 0 17,26 0-17,1 0 16,-67 0-15,54 0 0,-14 0-1,39 0-15,1 0 32,-26 0-17,25 0 1,-12 0-1,13 0 1,-40 40 0,-13 26-1,-14-13 17,1-27-17,79-13 1,-27-13-16,14 27 125,-13-1-110,26-12-15,-14 12 32,14-13 46,-26-13-63,26 27-15,-13-14 32,-14 40-17,1-40 1,26 13 0,0-12-16,-13-14 31,13 26-16,-27 1 17,14-27-17,13 13 1,0 13 0,-27-26-1,27 27 1,0-14-1,0 13-15,0 1 32,0-14 15,0 53-32,0-52 1,0-1-1,0 0 17,0 13-1,0-12-15,0 12-1,0-13 63,0 1-62,14 12 234</inkml:trace>
  <inkml:trace contextRef="#ctx0" brushRef="#br0" timeOffset="13993.42">5636 4630 0,'66'0'157,"13"0"-142,-52 0 1,12 0-16,41 0 16,-14 0-16,13-13 15,-39 0-15,13 13 16,-40 0-16,-13-27 47,13 27 93,14 0-93,-14 0 250,13 0-156,1-13-126,26 13 1,-53-26 0,13 26 77,0 0 48,0 0-125,1 0-1,-1 0 1,13 0-1,-12 0 17,-1 0-32,0 0 0,14 0 31,-14 0-15,0 0-1,0 0 1,14 0-1,-14 0-15,13 0 47,-12-14-31,12 14 15,-26-26 32,40-14-48,-1 1 17,-12-1-17,-1 27-15,-12-14 16,12 14-1,-13 13 1,-13-27 0,27 27-1,-27-26 17,39 13-17,-39-14-15,0 14 16,0-13-16,0-1 15,0 14 1,14 0 15,-14 0-15,0-14 0,0 14-1,0-14 1,0 14-1,0 0 64,-14-40-48,-12 53 78,13 0 1,-305-26-79,252 12-31,-27-25 15,80 25-15,-26-12 16,25 26 0,-52 0 15,13 0-31,-13 0 0,-27 0 16,-12 0-1,-147 0 1,213 0-16,39 26 344,13 1-329,-13-1 1,40 27 46,-1 53-30,-26-106-32,-13 27 0,0-14 15,0 13 1,27-13-1,-14 54 48,-13-41-63,0 0 16,27-12-1,-27 12 1,0-13 15,13 27-15,-13-27 15,0 27-15,0 0 15,0-14-16,0 14 1,0-27 15,0 0 126,0 1-142</inkml:trace>
  <inkml:trace contextRef="#ctx0" brushRef="#br0" timeOffset="44620.71">7448 4485 0,'13'0'156,"27"0"-140,-14 0-16,14 0 16,39 0-1,1 0-15,52 0 0,0 0 16,1 0-16,-14 0 15,-40 0-15,-26 0 16,13 13 0,-53-13 15,14 0-15,-14 0-16,0 0 15,40 0-15,-26 0 16,65 0-1,-26 0-15,27 0 16,13 0-16,-13 0 16,12 0-1,-91 0 1,12 0-16,1 0 16,52 0-1,-39 0 1,-14 0-16,14 0 0,-1 0 15,14 0-15,-39 0 16</inkml:trace>
  <inkml:trace contextRef="#ctx0" brushRef="#br0" timeOffset="51866.6">13666 4471 0,'-27'0'110,"-383"27"-79,225-27-31,0 0 16,0 0-16,26 0 15,-13 0-15,92 0 16,-39 0-1,93 0 1,13 0 0,-27 0-1,14 0-15,12 0 16,-12 0-16,-1 0 16,-26 0-16,14 0 15,26 0-15,-1 0 16,1 0-1,-27 0 1,-26 0 0,27 0-1,25 0-15,-52 0 16,40 0 15,-40 0-15,26 0-16,27 0 31,-27 0-15,0 0-1,-39 0 1,52 13-16,1-13 16,-106 13-1,52 27 1,27-27-1,27-13-15,13 0 63,-14 0-47,14 0-1,-13 0 16,26-26 16,0 13 0,0-14-16,0 14-15,-27-53 0,14-14-1,-14 41 1,27 12 0,-52-12-16,52 12 15,-14-13 1,-12-12-1,26 38 1,0 1 0,0 0-16,0-14 31,0 14 0,0-13 16,0 12 94,26 14-126,14-13 1,13 13 0,-27 0-16,27 0 15,27 0 1,12-39-1,-65 25 1,-14 14 0,27-26-1,13 26 1,13-40 0,26 40 15,-52 0-31,13 0 15,13 0 1,-13-26 0,0-1-1,26 27 1,27-13 0,-13 13-1,-27 0 1,13 0-1,67 0 1,-93 0-16,13 0 16,26 0-1,1-26 1,-27 26 0,-26 0-1,79 0 1,26 0-1,-65 0 1,-54 0 0,1 0-16,-14 0 15,27 0 1,-14 0 0,53 0-1,14 0 1,13 0-1,-80 0 1,-12 0 15,12 0-15,-13 0 0,27 0 15,26 0-16,-26 0-15,-1 26 0,-12-13 16,52 0 0,-26 14-1,-13-27 1,-27 0-16,0 0 31,1 0-15,12 0-1,-26 40 142,-13 39-142,0-53-15,13 1 16,0-1-16,-27 1 16,27-1-1,-13-12-15,13 12 0,0-13 16,-40 14-1,1 26 17,39-14-17,-27 1 1,27-27 0,0 27-1,0-27 16,0 14 1,0-14-17,0 0 1,0 27 15,0-27-15,0 13-16,-26-26 422,26 14-375,-27-14 578,-13 0-594</inkml:trace>
  <inkml:trace contextRef="#ctx0" brushRef="#br0" timeOffset="61490.47">14512 4445 0,'14'0'125,"118"0"-94,-53 0-31,199 0 32,-93 0-17,-79 0-15,0 0 0,-40 0 16,-13 0-1,-40 0 1</inkml:trace>
  <inkml:trace contextRef="#ctx0" brushRef="#br0" timeOffset="66540.37">8004 9393 0,'53'0'94,"648"0"-63,-490 0-31,14-53 16,225-40-1,-265 54-15,40-1 16,-93 13-16,-26 14 16</inkml:trace>
  <inkml:trace contextRef="#ctx0" brushRef="#br0" timeOffset="67527.23">19473 9274 0,'14'0'78,"65"0"-62,133 0-1,290 0 1</inkml:trace>
  <inkml:trace contextRef="#ctx0" brushRef="#br0" timeOffset="73258.39">2461 12211 0,'13'0'78,"27"13"-31,-1 0-31,-12 13-16,12-26 16,54 14-1,-27 12 1,-13-26-1,13 0 17,133 0-17,-120 0 1,0 0 0,-12 0-16,12 0 15,212 0 1,-66 0-1,-93 0 1,-26 0-16,0 0 16,105 0-1,-131 0-15,145 0 16,-93 0 0,27 0-1,-53 0 1,-67 0-1,-12 0-15,12 0 32,28 0-17,-28 0 1,-25 0-16,38 0 16,-12 0-16,-27 0 0,14 0 15,12 0 1,1 0-16,53 0 31,52 0-15,-65 0-1,171 0 1,-211 0 0,-27 0-1,13 0 1,14 0-16,26 0 15,27 0 1,-27 0 15,-40-13-31,1 13 16,26-40 0,0 1-1,-27 12 1,-13 14-1,27-53 1,-13 52 0,12-65-1,-26 53 1,14 12 0,-54-25 155,-92 12-155,93 27-16,-14-39 16,1 25-1,-1 14-15,-13-13 0,-53-27 16,-66 1 0,66 26-1,40 13 1,-13 0-16,39-40 15,14 40-15,12 0 16,-12-13-16,13 13 16,-27 0-16,0 0 15,-39-14 1,-67 14 0,41 0-16,-1 0 0,-198-13 31,145 13-16,119 0-15,-13-26 16,13 26 0,-39 0-1,26 0 1,-79 0 0,13 0-1,-93 0 1,40 0-1,-39 0 1,131 0 0,-26 0-1,27 0-15,-14 0 16,-26 0 0,80 0-1,-54 0 1,53 0-16,-26 0 15,-13 0-15,-146 39 16,-13-25 0,13-1-1,66-13 1,146 0-16,0 0 16,13 13 296,39 27-281,-12-40-31,-1 66 47,-13-40-31,14 1-1,-14 12 1,-13-25-16,13 12 16,14 14-16,-27-27 15,0 14-15,26 12 16,-26-26-16,27 27 16,-27-13-1,26-27-15,-13 0 16,-13 26-1,27-13 48,-14 14-16,14-27 47,-1 13-63,-13 13-31</inkml:trace>
  <inkml:trace contextRef="#ctx0" brushRef="#br0" timeOffset="78588.52">1323 12938 0,'40'0'125,"65"13"-94,-12-13 0,-53 0-15,79 0-1,53 0 17,-93 0-32,80 0 15,-14 0 1,-105 0-1,-13 0 48,105 40-32,-92-40-15,79 0-1,-80 0 1,1 0-16,0 0 16,-1 0-16,14 0 15,-13 0-15,26 0 16,-13 0 15,26 0-15,-39-13-16,26 13 15,-26 0-15,0 0 16,-14 0 0,-13 0 31,1 0-32,65 0 1,-26 0-1,-14 0 1,-12 0-16,-1 0 16,-12 0-16,25 0 0,-12 0 93,-14 0-77,53 0 0,0 0-1,-39-13-15,65-14 16,-65 27 0,39 0-1,-26 0 1</inkml:trace>
  <inkml:trace contextRef="#ctx0" brushRef="#br0" timeOffset="90746.52">5741 13454 0,'27'13'47,"52"1"-32,67-1 1,251-13-1,-119 0-15,92-27 0,40-26 16</inkml:trace>
  <inkml:trace contextRef="#ctx0" brushRef="#br0" timeOffset="96318.6">11099 12356 0,'0'26'63,"66"-26"-32,-13 14-16,13 12 1,-26-26 0,13 0-1,0 0 1,0-13 0,-13 0-1,-1 13 1,27 0-1,-52 0-15,39 0 16,26 0 0,14 0-1,-27 0 1,13 0 15,-13 0-15,-26 0-16,13 0 15,-40 0 1,27 0 0,-1-27-16,28 27 15,-1-26 1,-40-1 0,40 27-1,-26 0-15,-14 0 16,67 0-1,-40 27 1,-27-27 0,14 0-1,53 13 1,52-13 15,93 13-15,-132-13-16,13 0 15,-39 0-15,-1 0 0,0 0 16,-65 0 0,12 0-1,-13 13 1,53-13 0,-26 0-16,26 0 15,14 0 1,-1 0-1,-39 0 1,-27 0-16,40 27 31,13-14-15,13 14 0,1-27 15,-67 0-16,13 0 1,-12 0 47,12 0-48,-26-14 266,0 1-265,0-13 0,0 12-16,0-25 15,0-1 1,0 27-16,0-27 16,0 14-16,0-27 31,0-13-16,0 52-15,0-12 16,0 0 31,0-14-31,0 13-16,0-52 15,0 66 1,0-27-1,0 14 1,0-1 0,0-12-1,0 25 1,0-12 46,-13 26-46,-53 0 0,-80-13-1,14-1-15,-27 14 0,-26 0 16,-212 0 0,199 0-1,118-13 1,41-13 31,-54 26-32,-119 0 1,-52 0 0,131 0-1,1 0-15,0 0 16,-133 0-1,173 0 1,79 0 0,-1 0 31,1 0-32,-13 0-15,-41 0 16,-52 0-1,80 0 1,-1 0-16,27 0 16,-14 0-1,1 0-15,13-14 16,-54 14 0,41 0 15,-40 0-16,13 0-15,13 0 0,-13 0 32,27 0-32,26 14 203,-40 25-188,40 14 1,-13 13 0,-13 14-1,12-41 1,14 14-16,0-13 0,0-27 16,0 1-1,0-1 1,0 40-1,0 13 1,0-53 0,0 0 15,0 14 16,14-14 140,-1 13-171,13-26 15,-13 14 47,14 12-62,-14-26 15,0 13-15,1 14 78,12-27-63,-13 0 31,14 13 79,-1 27-79,1-14-46,-27-13 0,0 1-1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07:03.1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0 8043 0,'26'27'31,"-12"-27"-15,12 0-16,27 0 15,53-80-15,39-25 16,54-28-16,39 67 0</inkml:trace>
  <inkml:trace contextRef="#ctx0" brushRef="#br0" timeOffset="2805.13">7131 6376 0,'26'0'93,"93"0"-77,0 0-16,13 0 16,27 0-16,-27 0 15,27 0-15,159 0 16,-212 0-1</inkml:trace>
  <inkml:trace contextRef="#ctx0" brushRef="#br0" timeOffset="3906.94">16417 6390 0,'0'13'63,"397"27"-32,-317-40-31,25 0 16</inkml:trace>
  <inkml:trace contextRef="#ctx0" brushRef="#br0" timeOffset="4762.54">17780 6310 0,'66'14'47,"53"-1"-32,212-13 1,-14 0 0,-184 0-16</inkml:trace>
  <inkml:trace contextRef="#ctx0" brushRef="#br0" timeOffset="5885.24">8890 6429 0,'40'0'62,"-1"27"-46,239 26-1,53-14 1,39-39 0</inkml:trace>
  <inkml:trace contextRef="#ctx0" brushRef="#br0" timeOffset="9287.12">7170 7739 0,'13'27'187,"54"-27"-155,-54 13-32,13-13 15,1 0 1,39 26 0,-26-13-1,52 14 1,-52-27-1,26 0 1,-26 0-16,-1 0 16,1 0-1,26 0 1,-13 0 0,-26 0-16,-1 0 15,93 0 1,-40 13-1,-52-13 64,26 0-64,13 0 1,0 0-1,-39 0-15,12 0 16,1 0 0</inkml:trace>
  <inkml:trace contextRef="#ctx0" brushRef="#br0" timeOffset="13432.32">17330 7594 0,'0'26'63,"40"-13"-1,158 0-46,-39-13-1</inkml:trace>
  <inkml:trace contextRef="#ctx0" brushRef="#br0" timeOffset="19166.8">18124 7620 0,'0'13'63,"66"14"-48,-39-14 1,12-13 15,94 40 1,-28-27-17,-25 40 1,-27-53-16,-14 26 15,-12-26-15,12 0 16,67 0-16,-40 13 31,-39 14-15,13-14 46,105 0-46,-52 1 0,-14-14-16,-39 26 15,39-26 17,-39 0-1,105 0-16,-26 0 1,-13 0 0,-53 0-16,-13 0 15,-14 0-15,40 0 16,-26 0-16,13 0 16,53 0-1,-40 0 1,-53 0-1,14 0 1,65-53 0,1 0-1,0-13 1,-54 40 0,-12 26-1,-14-14-15,-13-12 0,26 13 16,-26-27-1,40 0 1,-27 14-16,-13 13 16,27-14-16,-14 14 15,53-53 1,-53 26 0,14-26-1,-14 26-15,40-39 31,-40 13-15,14 26 0,12 0-1,-39 27 1,0-27 15,0 27 47,0 0-62,-13-13 15,-132-27-15,92 13-1,-66 40 1,66 0 0,-13 0-16,-14 0 0,-12 0 15,65 0 1,14 0 0,-14 0 15,-105 0-16,-80 0 1,1 0 0,26 0-1,79 0 1,79 0-16,14 0 16,-53-27 46,-80 27-31,120 0-31,-14 0 0,-39 0 47,26 0-31,40 0 15,-27 0-15,27 0-16,-14 0 15,-26 0 1,14 0 0,26 0 62,-67 0-47,27 0 0,53 27 94,-53-1-94,0 14 1,53-27-1,0 14 47,-52 12-62,25 1-1,1-13 1,12-14-16,-25 27 31,-27-1-15,52-12-1,-12-14 1,13-13-16,13 26 16,-27-12-1,-13 25 1,40-12 31,-13-27-32,13 13 220,0 0-204,-26 0-15,26 14-16,0-14 0,-13 0 15,13 27 1,-14 13 0,14-27-16,-13-12 15,13-1-15,-26 0 31,26 14-15,-14-27 109,14 13-109,0 13-1</inkml:trace>
  <inkml:trace contextRef="#ctx0" brushRef="#br0" timeOffset="26238.76">19778 7620 0,'0'26'94,"26"-26"-48,-13 0-30,14 0-16,12 0 16,1 0-16,0 0 15,13 0-15,-14 0 16,-12 0 15,26 14 0,-27-14 1,-13 0-17,14 0 17,79 13-17,-53-13-15,53 0 16,-27 0-16,-13 0 15,-26 0-15,-14 0 16,-13 0 250,14 0-251,-27-13 17,0-1-17,0-12 1,0-40 15,26 53-31,-26-14 16,14-26-1,-14 27 1,0-1 0,0 14-16,0-13 15,0 12-15,26-12 16,-26-53-1,13 52 17,-13 1-17,0 12-15,27-12 16,-27 13 0,-14-27 234,-65 40-235,39 0-15,-12 0 16,-15-40-16,-25-39 15,12 53 1,54 26-16,13 0 16,-14 0-1,14-27-15,-13 27 16,12 0-16,-12 0 0,-14 0 16,-13 0-1,40 0-15,-40-13 16,27 13-1,12 0-15,-25 0 16,-1 0 0,27 0-1,-14 0 251,-131 132-250,144-105-1,-12-27-15,26 13 16,0 66 234,-40-13-219,40-52-31,0-1 16,-39 132 77,25-118-93,-12-1 16,26 1 0,0-14-16,0 27 140,0-14-140,0 14 32,13-1-17,-13-25-15,13 12 16,-13 1-16,0-14 15,27-13 251,12 0 187,-25-40-437,78-39-1,-39 39 1,-40 40 15</inkml:trace>
  <inkml:trace contextRef="#ctx0" brushRef="#br0" timeOffset="60506.37">159 10120 0,'26'0'31,"-13"0"-16,14 0 1,52 0 0,159-13-1,278-53 1,-158 66-16,726 0 16</inkml:trace>
  <inkml:trace contextRef="#ctx0" brushRef="#br0" timeOffset="62621.78">6813 9102 0,'13'39'15,"53"-25"16,-13-1-31,27-13 16,52 0-16,53 0 16,67 13-16,-28-13 0,41 0 15,740 13 32,-978-13-31,-14 27-1,27-27 1,-27 13-16,40-13 0,-13 0 16,-14 0-1,-13 0 1,14 0 15</inkml:trace>
  <inkml:trace contextRef="#ctx0" brushRef="#br0" timeOffset="66673.03">15743 9062 0,'79'0'93,"80"0"-77,-53 0-16,-1 0 16,1 0-1,13 0-15,93 0 16,-53 0-1,-93 0-15,-26 0 16,-27 0-16</inkml:trace>
  <inkml:trace contextRef="#ctx0" brushRef="#br0" timeOffset="67830.02">19182 9009 0,'40'0'79,"251"40"-64,-185-40-15,26 0 16,14 0-16,12 0 15,-25 0 1,-1 0-16,-92 0 16,-27 0-16</inkml:trace>
  <inkml:trace contextRef="#ctx0" brushRef="#br0" timeOffset="72883.4">12065 7210 0,'26'0'62,"-78"106"-31,52 79 1,-14-26-1,28-80-15,-1-52-1,40 12-15,-40-39 16,0 0-1,40 0 1,-26-13 0,65-53-1,-52 53-15,13-14 16,-14-26-16,14 27 16,-39-1-16,25 1 15,-39-14 1,0 0-1,0 27 1,0-13-16,-26-27 16,-107-119 15,120 159-31,-26-27 16,-41 14-1,27-14-15,-26 0 16,52 27-1,27 53 48,-39 92-47</inkml:trace>
  <inkml:trace contextRef="#ctx0" brushRef="#br0" timeOffset="73966.7">12171 8123 0,'-106'13'62,"0"53"-31,66 0-15,-12 27 0,38-53-16,14-1 15,-26-26-15,26 27 31,26-13-15,1-27-16,-14 13 16,27 13-16,-1-26 15,80 0 1,14 0 0,-67-66-1,-26 26 1,-40 14-1,0 13 1,0-14 15,0-12-15,13-28 0,13 28-16,-26-1 0,0 27 15,13-14 1,14 41 62,-1 211-47,1-173-15,13 187-1,-1-200 1,-39-12-16,0-1 16</inkml:trace>
  <inkml:trace contextRef="#ctx0" brushRef="#br0" timeOffset="74332.7">12091 9459 0,'14'40'15,"-28"-80"-15,41 119 0,-27-13 16,40 80 0,-40-67-16,13-52 15,0 26 1</inkml:trace>
  <inkml:trace contextRef="#ctx0" brushRef="#br0" timeOffset="74698.85">12158 9115 0,'0'0'0,"66"26"94,-13-12-79,13 65 1,13 0 0,-66-26-16,40 66 15,-53-26 1,27-53-16,-27-14 16,13-26-1</inkml:trace>
  <inkml:trace contextRef="#ctx0" brushRef="#br0" timeOffset="74982.4">12554 9710 0,'0'0'0,"172"0"0,-13 0 15,132 0 1,-251 0 0,-14 0-16,-12-53 15</inkml:trace>
  <inkml:trace contextRef="#ctx0" brushRef="#br0" timeOffset="76247.85">12793 10570 0,'-80'0'109,"1"0"-93,13 0-16,-14 0 15,-92 53 17,172-13-1,0 13-16,0-14-15,0 1 16,0 13-16,0-13 16,14-14-16,-1 1 15,0 25-15,27 15 16,-14-1-16,27 26 16,-26-39-1,-1 27 1,0-27-1,-26 13 1,0-27 0,0-25-1</inkml:trace>
  <inkml:trace contextRef="#ctx0" brushRef="#br0" timeOffset="76647.03">12184 11165 0,'27'0'62,"-1"0"-46,40 0 0,66 0-1,-26-26-15,0 13 16,-40-1-16,53-65 16,-92 66-1</inkml:trace>
  <inkml:trace contextRef="#ctx0" brushRef="#br0" timeOffset="85161.95">7157 10438 0,'53'26'94,"-27"-12"-79,120-1 1,-67-13-1,-13 0-15,-52 0 16,12 0-16,1 0 16,78 0-1,-65 0 1,26 0 0,0 0-1,27 13 16,-53 0-31,52 0 16,41-13 0,52 0-1,-119 0 1,-26 0-16,-1 0 16,80-26-1,-105 26-15,12-13 16,14-14-1,-14 27 1,-13 0 0,14 0-1,-1 0 1,1 0 0,26-13-16,-27 13 15,1 0-15,39 0 31,-13 0 110,39 13-125,-52 1-1,26-14-15,-26 13 16,-1 0-16,41 13 16,12 41-1,14-41 16,-53-26-15,119 26 0,-92-26-16,25 14 15,-25-14 1,-41 0-16,-12 0 16,-14 0-16,0 0 15,40 0 1,-39-14-1,12-12 1,0 13 0,27 13-16,-39-53 0,25 53 15,41-66 1,-41 53 0,1 13-1,-27 0 1,40 0 15,27-14-15,-67-12-16,26 26 15,14-13 1,-13-1-16,26 1 16,133-27-1,-186 14 1,0 13 46,14-14-30,12 1-1,-12-27-16,12 13 17,-25 14-32,12 13 15,-13-14-15,14-13 16,52-52 0,-52 26-1,-1 52 1,-26-12-16,0-14 15,0 27-15,0-27 16,0 14-16,0-53 16,0 65-16,0-12 15,-40-40 1,27-14 0,13 67 15,-26-13-16,-14 26 1,14 0 0,-1 0-16,1-27 0,-1 27 15,-65-13 1,25 13 0,-65 0-1,66 0-15,-13 0 16,39 0-1,-106 0 1,-12 0 0,-54 0-1,80 0-15,-93 0 16,13 0 0,0 0-1,107 0 1,52 0-1,39 0 32,-25 0-31,-27 0-16,-14 13 16,-409 53-1,39-39 1,0-27-1,265 13-15,53-13 16,-40 0 0,106 0 31,13 26-32,13-26 1,-39 0-16,-14 0 31,0 14-15,67-14-1,26 26 157,0-13-156,13 14-16,0 13 15,-13-1-15,0 1 16,27 13-16,-27-27 0,0 1 16,0-1-16,40 14 15,-27 26 1,-13-13 0,0-27-1,0-12 1,13 52-1,13 13 1,-12-26 0,12 0-16,-26-13 15,0 92 1,0-53 0,27-13-1,-27-52 1,0 12-1</inkml:trace>
  <inkml:trace contextRef="#ctx0" brushRef="#br0" timeOffset="90423.78">18759 10292 0,'0'14'78,"145"12"-46,-118-26-32,52 0 31,173 0 16</inkml:trace>
  <inkml:trace contextRef="#ctx0" brushRef="#br0" timeOffset="91625.67">16867 10385 0,'53'13'63,"238"27"-32,-185-40-15,132 0-1,-132 0-15,-40 0 0,-26 0 16,-14 0-1</inkml:trace>
  <inkml:trace contextRef="#ctx0" brushRef="#br0" timeOffset="107614.65">7051 11496 0,'40'13'78,"277"14"-46,-237-27-32,-27 0 15,-27 0-15,1 0 16,-14 0-16,13 0 15,-13 0 1,14 0-16,26 0 16,26 0-16,27 0 15,476 0 1,-370 0 0,-27 0-16,53 0 15,-92 40 1,-120-14-1,1-26-15,12 0 16,-12 13-16,52 14 16,0-27 15,-39 0-31,13 13 0,-13-13 16,13 53-1,26-53 1,-26 13-1,0 0 1,-40-13-16,53 27 16,53-27-1,27 26 1,26-13 0,-66 14-16,-14-14 15,27 0 1,-79 27-1,0-40 1,-14 0 0,14-13 15,13 0-15,13-27-1,-53 13-15,14 14 16,25-106-1,-38 79 1,-14 14 0,0 13-1,26-27 1,-26 14-16,13-27 16,-13 13-1,0 14 1,0 12 15,0 1 47,-39-27-62,-27-13-1,-27 14 1,80 39-16,-27-27 16,-26 27-1,53 0-15,-40-13 0,0 0 16,-185-40 0,132 26-1,-93-25 1,133 38-16,-106-25 15,66 12 1,80 27 0,-14-13-16,1 13 15,12-26-15,-12 26 16,12 0 0,-39 0-16,-13 0 15,-212 0 1,-1 0-1,28 0 1,132 0-16,-93 0 16,92 0-1,54-14 1,66 14 0,-27-26-1,-52 26 1,12 0-1,1 0 1,26 0 0,13 0-16,0 13 0,-52-13 15,-1 0 1,-13 0 15,-105 0-15,105 0-16,27 0 15,-93 0 1,158 93 140,-105 52-124,119-132-17,-26 27 1,26 13-1,0-13 1,0-14 0</inkml:trace>
  <inkml:trace contextRef="#ctx0" brushRef="#br0" timeOffset="111381.06">16007 11668 0,'14'0'62,"197"27"-30,-79-1-32,530-26 15,-133 0 1,-39 0 15,-67 0-15,-278 0-1,-39 27 1,-26-27 0,-1 0-1,-13 0-15,40 0 16,238 0 0,-159 0-1,-105 0 1,12 0-16,-52 0 15,0 0-15,12 0 16,-12-14 0,-13 1-1,12-13 1,1 12 0,0-25-16,-14-1 31,53 0-16,1 14 1,-40-1-16,-27 27 16,-13-26-1,0 13 63,0-133-46,0 120-32,0-14 15,-27-39 1,27 65 46,-92-25-15,-41 12-31,94 1-16,-1 26 16,-66 0-16,-66-13 15,0-40 1,0 13-1,119 40 1,27 0-16,-27-13 16,13 13-1,14 0 1,-14 0 0,27 0-16,-27 0 15,1 0 1,-147 0-1,28 0 1,-14 0 0,-14 0-1,-25 0 1,-1 0 0,14 0-1,145 0 1,-13 0-1,39 0-15,-13 0 16,27 0-16,-106 0 16,-172 0-1,106 0 1,-238 0 15,237 0-31,28 0 0,25 0 16,-52 0-1,132 0 1,-13 0 109,-13 0-94,65 0-31,14 53 203,0 92-171,0-92-32,0 0 31,0-13-31,0 79 31,0-80 0,0-25-31,40 65 63,39 40-32,-52-66 0,-14-26 63,14 12-78,-27-26-16,0 14 15,0-1 17,0 1-17,39-27 173,-12 0-173,12 0-15,1 0 16,172-13 0,-173-1-16,1 14 15</inkml:trace>
  <inkml:trace contextRef="#ctx0" brushRef="#br0" timeOffset="113777.7">15756 10186 0,'26'14'141,"1"-14"-126,26 13-15,53 13 31,-67-12-15,-12-1-16,-1-13 16,54 13-1,-41 0 17,27 1-17,-39-14-15,52 26 16,1-13-1,12 14 1,-12-14 0,-14 0-16,40 0 15,132 14 1,-40-1 0,-52 1-1,-67-1 1,93 1 15,26-27-15,14 0-1,-146 0 1,14 0 0,-67 0-16</inkml:trace>
  <inkml:trace contextRef="#ctx0" brushRef="#br0" timeOffset="118409.1">15941 10213 0,'13'13'63,"40"0"-47,-26 1-16,12-14 15,14 13-15,0 0 16,-13 0-16,26-13 15,172 0 1,-53 0 0,-79 0-1,172 0 1,-172 0-16,13 0 16,-79 0-1,39-13 48,119-13-32,-158 26 0,40 0-15,-54 0-1,0-27 1,-12 27 0,25 0 109,28 0-110,-15 0-15</inkml:trace>
  <inkml:trace contextRef="#ctx0" brushRef="#br0" timeOffset="126086.88">18600 10319 0,'27'0'250,"290"0"-218,-92 0-17,-198 0 48,65-13-32,14-1-15,-13 14-1,-27-13 1,-27-13-16,1 26 16,-27 0-16,1 0 15,12 0 1,14 0 15,-27 0-15,13 0-1,-12 0-15,-1 0 0,27 0 16,-14 0 0</inkml:trace>
  <inkml:trace contextRef="#ctx0" brushRef="#br0" timeOffset="130225.74">16563 10306 0,'79'-14'78,"1"14"-63,224-26 1,-106 13 0,-92-1-1,13-25-15,-13-1 16,40 14-16,-41 12 15,306-52 17,-279 26-32,-40 27 0,-25 0 15,-41 13 1</inkml:trace>
  <inkml:trace contextRef="#ctx0" brushRef="#br0" timeOffset="141120.63">16060 12925 0,'13'0'94,"40"40"-78,-13-14-16,39-13 15,226 27 1,-120-14-16,-53-12 16,252 39-1,-159-27 1,-93-26 0,-13 0-1,0 0 1,-92 0-16,39 13 15,26-13 1,-12 0 0,-14 0-1,-26 0 1,65-13-16,-38 13 16,91-26 15,14-14-16,-119 40-15,-26 0 16,-27-13 0,26-27 31,-13 0-32,14 14 1,-27 13-16,13-14 47,13 1-16,-26-27 0,0-13-15,0-1-1,0-12 1,0 0 0,0 65-16,0-25 15,0 12-15,0 1 16,0-27 0,0 26-16,-26 27 78,-40-26-63,-14 0 1,-105 26 15,66-14-31,-13-25 0,-40-1 16,-159-26-1,106 13 1,199 26 15,-1 27 16,-65 0-31,-14 0-16,-79 0 15,39 0 1,67 0 0,39 14 46,14-1-46,-27-13-16,40 13 15,-27-13-15,-26 13 16,-80 1 0,80 12-1,40-26 1,12 0-16</inkml:trace>
  <inkml:trace contextRef="#ctx0" brushRef="#br0" timeOffset="161938.91">20360 13864 0,'0'106'141,"-40"-119"-79,40-27-46,66-92 0,106-199-1,-26 119 1,-80-12-1,-13 65 17,-40 119-17,-13-13-15,40 13 16,-14-12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10:19.85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5411 9763 0,'39'0'47,"345"-13"-16,-93-27-31,384-92 15,-437 92-15</inkml:trace>
  <inkml:trace contextRef="#ctx0" brushRef="#br0" timeOffset="960.95">2805 4736 0,'13'0'32,"53"0"-17,-53 0-15,80 0 16,145-13 0,159 13-1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10:40.7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2447 7064 0,'-26'-39'62,"13"39"-46,13-14 0,-40-12-1,-13 13 32,40-14-31,-14 27-16,-12 0 15,25-13-15,-12 13 0,0 0 16,12 0 0,-25-13-1,25 26 63,-25 0-62,-1 27 15,40-14 16,0-12 0,0 12-31,13-13-1,-13 1 1,0 25 15,27-25-15,-27 12-1,53 14 1,-53-27 0,13 13-1,13 14-15,14 0 16,-14-1-1,-12-12 1,25 13 0,-12-27-16,-27 0 15,0 0 1,40 14 0,39-1-1,-53 1 1,54-14-1,-27-13 1,26 0 0,14 0-1,-54 0 1,1 0 0,26 0-16,-26 0 31,-40-27-16,0-12 32,0-1-31,0 14-16,13-27 31,14-14-15,-27 41-1,13-14 1,-13 1 0,0-1-1,0 27 1,0-14 0,0 14 30,0 0-30,0-14-16,-27 14 125,-65-27-94,12-26 1,41 27-1,12 39 31,14 0-46,0 0 0,0 0-1,-14 0-15,14 0 16,-14 0-1,1 0 1,-27 0 0,40 0-1,13 13 251,-13 40-235,-67-27 0</inkml:trace>
  <inkml:trace contextRef="#ctx0" brushRef="#br0" timeOffset="4391.41">2858 7514 0,'26'0'125,"93"40"-109,-40 0 15,40 39-15,-26-13-1,53-39 1,-107 25 0,54 15-1,-53-67-15,39 53 16,-13-14-1,-26-12 1,-1-27 0,-12 13 77,-27 13-77,26-26 15,27 27-15,-26-14-16,-14-13 0,27 0 16,26 40-1,-13-27 1,26 13-1,-52-12 1,-14-14-16,66 26 16,1-13-1,-14-13 1,-53 27 0,0-27-16,0 0 15,93 13 1,-79-13-1,12 0 17,-25 0-32,-1 26 15,0-26 1,13 0 15,-26 14 188,-13-14-203</inkml:trace>
  <inkml:trace contextRef="#ctx0" brushRef="#br0" timeOffset="10570.41">7805 9684 0,'27'0'62,"-14"13"-46,13-13 0,1 13-1,-14 14-15,14-27 32,-1 13-17,-13 13 1,27-12-16,0 25 0,-27-39 15,26 13 1,-39 1 0,14-14-16,12 26 31,14 14-15</inkml:trace>
  <inkml:trace contextRef="#ctx0" brushRef="#br0" timeOffset="17873.21">5741 6694 0,'-13'0'78,"-26"0"-62,12 0-16,-13 0 16,1 0-16,-1 0 15,-13 0-15,13 40 16,14-40 0,26 39 77,0 14-77,13-40 0,0 27-1,14 0 1,-27-14 15,13-26-15,14 14-1,-27-1-15,13-13 16,-13 13-16,0 13 31,26-26 16,-26 14 0,27 12 0,145-13-16,-119-13-31,-14 0 16,27 14-1,-52-14-15,25 13 0</inkml:trace>
  <inkml:trace contextRef="#ctx0" brushRef="#br0" timeOffset="19365.32">6218 6853 0,'-40'13'47,"27"-13"-31,13 13 93,-93 119-93,14-52-1,26-14 1,26-40 0,27 1-16,0-14 31,14 14 0,-1-14-31,0-40 125,40-12-94,-27 25-31,-12-12 16,65-27 0,-79 27-1,0-1 1,27 27-1,-27-13 1,13-14 0,-13 14-16,26-26 47,-26 25-32,27 14-15,-27-13 16,13-13-1,13 12 1,-12-25 0,-14 12-16,26 27 15,-13 0 95,1 0-95,-1 13-15,0 1 16,13 12-16,-26-13 0,14 14 16,12 52-1,-26 1 1,40 12-1,-40-52-15,13 0 16,14-14-16</inkml:trace>
  <inkml:trace contextRef="#ctx0" brushRef="#br0" timeOffset="26716.64">5728 6694 0,'13'0'94,"14"-79"-78,-27-1-1,0-12 1,0 78-1,0-39-15,0 14 16,0-1-16,0 27 16,0-27-16,0 14 15,0-27 17,0 26-32,0-26 46,0-26-30,0 39-16,-13 1 16,13-14-16,26-13 31,-26-27-15,0 80-1,0-53 1,0 26-16,0 0 15,0-39 1,0 0 0,0-1-1,27 67 1,-14-27 0,-13-26-1,0 13 1,0 13-1,0 14-15,0-14 16,0 27 0,26-13-1,-26-1-15,0 14 16,0-27 0,0 14-1,27-14 1,-1 40 249,-13 0-249,14 0 0,-14 0 31,14 0-32,-14 0 1,40 0-1,-14 0 1,-12 0 0,-14 0-16,14 0 15,105 0 1,-66 0 0,-40 0-1,1 0 1,13 40 93,39-27-93,-39 0-16,-1-13 15,-12 0-15,13 13 16,-14-13-16,0 14 16,-12-14-16,-1 0 15,0 0 1,14 26 0,-14-26-16,13 13 15,1-13 63,-27 53 63,0 80-125,0-67-1,0-27-15,0 1 16,0 13-16,0-13 15,-14-1-15,-12 28 16,26-15 0,0-12-1,-26 79 17,12-92-32,14 12 0,0-12 15,-39 26 1,39-40-1,0 80 1,0-14 0,0-26-1,-14-13-15,14-27 16,-26 79 0,-14-12-1,27-14 1,13-53-16,0 14 15,0 12-15,0-12 16,0 12-16,0 1 16,0 0-1,0-14 1,-13 14 15,13 0-15,0-14-1,0 1 1,-13 25 0,13-12-16,0 40 15,0-1 1,0 0 0,0-39-1,0-14 1,-14-26-1,14 14 1,0 25 0,0-12-1,0-14-15,0 13 16,0 1 62,0-14-62,0 14 15,-53-160 31</inkml:trace>
  <inkml:trace contextRef="#ctx0" brushRef="#br0" timeOffset="30585.57">5794 5226 0,'14'0'625,"-1"0"-610,66 39 1,-13-39-1,-13 27 1,-13-27 0,-14 13-16,-12-13 0,12 0 31,-26 26 47,53-12-47,26 12-15,-52-26-16,13 0 16,92 40-1,-119-14 1,14-26 93,12 0-93,-26 0-16,1 0 0,-1 0 15,40 0 1,-27 0-16,1 40 16,12-40-16,-12 0 15,26 0 1,-40 0 0</inkml:trace>
  <inkml:trace contextRef="#ctx0" brushRef="#br0" timeOffset="33367.87">5794 5093 0,'40'0'78,"0"13"-47,-14-13-15,27 27-1,13-27 1,-13 0-16,27 0 15,-1 0 1,-39 0 0,-14 0-1,14 0 32,13 0-16,13 0-15,13 26 0,-66-12 15,40 12-15,-26-26-16,13 13 15,12-13-15,15 27 16,-15-1-1,-12 1 1,-13-27 0,-14 0 15,-13 13 78</inkml:trace>
  <inkml:trace contextRef="#ctx0" brushRef="#br0" timeOffset="37679.91">5755 5543 0,'0'13'110,"13"-13"-95,40 27 1,26 26 0,-13-14-1,0 1 1,-39-40-1,13 26-15,-14-12 16,106-1 15,-65 13-15,-54-26 15,13 14-15,14-14-16,0 0 0,-1 0 15,41 0 1,-14 0 0,-26 0-16,-27 26 31,13-26 0,54 0-15,-41 0-1,1 0-15,26 13 16</inkml:trace>
  <inkml:trace contextRef="#ctx0" brushRef="#br0" timeOffset="38771.61">5662 6099 0,'13'26'0,"14"-26"16,-14 0-16,13 13 15,-12-13-15,-1 0 16,40 27 0,26-27-1,-26 0 1,-13 0 0,-1 0-1,14 0-15,-13 0 16,-27 0-16,27 26 15,0-26 1,13 13 0,-40 14-1,27-27 1,-14 0-16,40 26 31,-26-12-15,0-14-16,-1 26 15,-12-26-15,12 0 16,1 13-16,13-13 16</inkml:trace>
  <inkml:trace contextRef="#ctx0" brushRef="#br0" timeOffset="40216.65">5662 6509 0,'79'39'94,"-39"-25"-78,132 12 15,-106-26-15,0 0-1,27 0 1,-53 0-16,-27 0 15,13 0 17,-12 0-17,12 0-15,-13 0 16,14 0-16,12 0 16,-12 0-1,13-13 1,26 13-1,-27 0 1,14 0-16,40 0 31,-67 0 79,-12 0 62</inkml:trace>
  <inkml:trace contextRef="#ctx0" brushRef="#br0" timeOffset="51614.57">9208 3784 0,'13'0'187,"93"0"-171,52 0 0,41 0-1,-107 0 1,-52 0-1,-14 0 1,-12 0 31,52 0-31,13 0-16,106 0 15,-79 0 1,-92 0-1</inkml:trace>
  <inkml:trace contextRef="#ctx0" brushRef="#br0" timeOffset="61426.78">2924 7541 0,'26'0'125,"1"13"-110,-14-13-15,53 13 16,27 27 0,-27-27-1,0 13 1,-13 1-16,-14 13 15,54-1 1,-27-12 0,-66-14-1,13-13 1,14 0 0,-27 26 46,53-12-46,-40 12-16,40 1 15,26-14 1,27 40 0,-53-53-1,-13 26-15,-40-13 16,26-13 62,-13 27-31,67 26-32,-40-40-15,-14 13 16,40 14 0,-39 0-1,-14-40 1,-13 26 0,79 1-1,-39-14 1,-27 0 15,0-13-15,-13 13-1,14-13 1,12 27 0,0-14-1,1 0 1,-27 1-1,13-1 32,53 0-15,-39-13 233,-27 27-140</inkml:trace>
  <inkml:trace contextRef="#ctx0" brushRef="#br0" timeOffset="64641.07">3003 7567 0,'0'27'125,"26"-14"-110,-12-13 1,25 26 0,-12-26-1,26 40 1,26 0 0,-39-1-1,0-25 1,-14 12-16,-13-26 15,14 13-15,12 27 16,-25-14 0</inkml:trace>
  <inkml:trace contextRef="#ctx0" brushRef="#br0" timeOffset="69676.48">4128 7342 0,'-40'0'1219,"0"0"-1219,0 0 16,1 0-16,-14 0 15,13 0-15,0 0 0,1 0 16,12 0 0,27 27 281,0 26-251,0-27-30,0 14-16,0-27 0,14 13 16,-14 27-1,0-26 1,13-14-16,-13 0 16,13-13-16,0 40 78,14 0-63,-27-27-15,0 13 16,13 1 0,40 65-1,-27-52 1,1-27-1,-14-13 1,0 0 15,0 0-31,14 0 0,-14 0 16,14 0 0,-1 0-16,1 0 15,12 0-15,-12 0 16,12 0-16,1 0 15,39 0 1,-79-13 47,27 13-48,-14-40 1,14 40-1,-27-13-15,13 13 16,13-26-16,1-14 47,-14 40-31,13-40 15,-12 14-16,12 26-15,-13-27 16,14-12 47,-27 25-48,53-65 1,-14 39-1,-12 1 1,-14-1 15,13 14-15,-12-1 0,12 1-1,-26 12 16,0-12 48,0-14-48,0 27-16,-13-13 1,-14-14 0,-12 0-1,12 40 1,14-13 0,-13 13 30,-1 0-14,-12 0 61,-1 0-77,0 0 0,0 13-1,1-13 1,39 13 0,-27-13-1,-12 27 1,-14-27-1,26 0 1,14 0 0</inkml:trace>
  <inkml:trace contextRef="#ctx0" brushRef="#br0" timeOffset="74669">3836 7792 0,'67'0'250,"105"-13"-219,-146 13 219,27-40-219,-27 40-31,27-40 16,-13 40 0,-27 0-16,0 0 15,14 0 1,-27-13-1,40 13 142,-27-26-157,13 26 0,-12 0 31,25 0 156,14 0-155,-13-27 233,-14 1-171,-26 13-78,14 13-16,-14-53 62,0 39 32,13-65-63,-13 39 0,0 27-15,-13 13 265,-80 0-265,53-26-16,1 26 16,-1-14-16,13 14 15,-26-13-15,27 13 203,-14 0-187,27 0-16,-13 0 266,-40 0-251,13 0 1,13 0-16,13 0 15,-12 0-15,12 0 16,-12-26-16,39 39 531,0 0-515,0 27 15,0-14-31,0 1 94,0 12-78,0-25-1,0 25 48,0 1-48,0-27 1,0 1 15,0 12 141,0 40-156,0-53-1,0 14-15,26 13 78,1-40 32,-27 26-79,0 14 32,13 79-32,13-106-31,-39-13 219</inkml:trace>
  <inkml:trace contextRef="#ctx0" brushRef="#br0" timeOffset="77889.2">3003 7316 0,'13'0'47,"106"53"-16,-66-40-31,-13-13 16,0 26-16,-1-26 16,-12 14-16,-14-14 15,13 0-15,-12 0 0,12 26 63,14-26-48,79 40 1,-40-40 0,-39 26-1,13-26-15,-13 27 16,12-1-16,-38-26 16,12 0 15,40 27 16,-52-14-32,52-13 1,-27 26 0,1 1-16,-27-27 31,14 0 94,65 39-94,1-12-15,-53-14-1,-27-13 95,0 27-95,80 12 1,-27 1 0,-13-27-1,-14 27-15,-25-40 63,12 26-1,-13-26 391,27 40-421,-14-40-17,-26 13 16</inkml:trace>
  <inkml:trace contextRef="#ctx0" brushRef="#br0" timeOffset="94141.09">2209 7329 0,'13'0'266,"1"13"-251,12-13 1,14 0 0,-14 0-1,-12 0 1,12 13 0,0-13 30,14 0-30,0 0-16,0 0 16,-1 0 77,-12 0-77,-14 0-16,53 27 63,40-27-32,-40-13 0,-26 13-15,-40-14 93,26 14 63</inkml:trace>
  <inkml:trace contextRef="#ctx0" brushRef="#br0" timeOffset="99653.81">5834 5437 0,'27'0'172,"-14"0"-125,13 0-47,-13 0 31,1 0-15,-1 13-16,13-13 15,14 0 1,-27 14 31,0-14-32,1 26 32,12-26-16,14 0 1,-14 0-17,14 0 1,-27 0-16,14 0 16</inkml:trace>
  <inkml:trace contextRef="#ctx0" brushRef="#br0" timeOffset="104618.7">19804 8890 0,'53'0'109,"13"0"-93,-26 0-16,-1 0 15,1 0-15,13 0 16,-13 0-16,-1 0 15,-25-26-15,12 26 0,-26-14 32,0-12-32</inkml:trace>
  <inkml:trace contextRef="#ctx0" brushRef="#br0" timeOffset="107325.79">2672 7104 0</inkml:trace>
  <inkml:trace contextRef="#ctx0" brushRef="#br0" timeOffset="111907.39">13745 8202 0,'0'-26'47,"-40"26"31,1 0-62,-94 26 0,28 1-1,65-27-15,27 0 16,13 13 0,-14-13 93,-52 39-78,66-12-15,-26-27-1,26 13 48,0 0-47,0 27-1,-27-27 1,27 14-1,-13-27 17,13 13 46,0 0-63,0 0-15,0 14 16,27-14-16,-27 14 16,26-27-1,-26 13 1,13-13 0,27 26 62,-27-26-63,40 66 1,-40-13 0,14-53-1,-14 27 1,14-1-1,12-13 1,1 27 0,-14-40-1,14 40-15,0 0 0,-1-27 16,1 13 0,-27-26-1,14 13 1,-1-13 15,67 40-15,-1 0-1,-12-27 1,-14-13 0,27 13-1,-54-13-15,27 14 16,-52-14-1,25 0 1,-12 0 0,-1 0-16,54 0 15,-1-14 1,-13 14 0,-26 0-1,13 0 1,26 0-1,106 0 17,14 0-17,-14 0 1,-79 0-16,-40 0 16,93 0-1,-53 0 1,-14 0-1,-12 0-15,39 0 16,-14 0-16,1 0 16,-53 0-1,13 0 1,0-26 0,-26 26-1,40 0-15,25 0 16,14-27-16,80-26 31,-1 14-15,1-14-1,-133 53-15,53-13 16,-79-1 0,-27 14-1,-13-26 1,-13-14 31,-1 14-16,1-27-15,13 13-1,-26-26 1,12 40-1,1-14 17,-13 13-32,13-12 15,-1 12 1,-12 14 0,-27-13-1,0 26-15,-26-14 16,-14-12-1,27 26 1,-13-53 0,65 53-16,-12-13 15,-27 13 1,-13-13 0,-80-1-1,-12 14 1,-213 0-1,146 0 17,14 0-17,78 0 1,-52 0 0,119 0-16,0 0 15,13 0 1,-66 0-1,-66 0 1,79 0-16,13 0 16,-92 0-1,132 0 1,27 0 15,-1 0 0,-13 0 1,-13 0-17,-79 0 1,53 0 0,66 0 46,-14 0 47,-65 0-77,52 0-17,27-13 235,-54 13-187,-12 0-48,26 0-15,13 0 16,14 0 0,-14 0-16</inkml:trace>
  <inkml:trace contextRef="#ctx0" brushRef="#br0" timeOffset="118080.09">10067 10821 0,'-53'27'234,"-66"66"-203,80-54-31,-14-26 16,0 14 0,26-14-16,27 14 15,-13-27-15,13 13 16,-13 0-1,-13-13-15,-1 26 32,40 14 171,27 92-188,-14-39 1,1-40 0,-14-27-16,40 14 15,-27-40-15,-26 13 16,27 14 0,-14-27 46,133 40-31,-120-40-31,14 26 0,13-13 32,-14-13-32,1 27 15,79-14 1,-79 27-1,26-40 1,-26 0-16,13 0 16,-40 0-16,13 0 0,1 0 15,-14 0 1,13-27 0,-26 14-16,14-14 15,12 27-15,-13-39 31,14 12-15,-27 14 0,0-27-16,0 14 15,40-14 17,-40 14-17,0 13 1,0-27 62,0 13-62,-40-12 30,-40-80-30,41 105 0,39-12-16,-27-1 15,27 14 17,-13-13-17,-106-67 95,40 14-79,39 39 0,14 40-15,-14 0 109,27-26-110,-40 26-15,13-14 16,14 14-16,-41-26 16,28 26-1,25-13 16,-12 13 94,26-27-125</inkml:trace>
  <inkml:trace contextRef="#ctx0" brushRef="#br0" timeOffset="120937.53">4829 7977 0,'0'27'250,"0"26"-63,0-14-77,-27-12-95,27-14 110,-13 53-109,-14-53-16,14 14 16,0-14-1,0 13-15,-14-12 16,-12 39 281,-41 0-282,80-27 1,-13-13-16,-13-13 16,12 0-1,14 27 173,-26-14-173</inkml:trace>
  <inkml:trace contextRef="#ctx0" brushRef="#br0" timeOffset="124890.87">8784 12224 0,'13'39'79,"-13"94"-48,0-94-31,0 14 0,0-13 15,0-14-15,0 94 32,40-41-17,-40-53-15,13-26 16</inkml:trace>
  <inkml:trace contextRef="#ctx0" brushRef="#br0" timeOffset="126090.46">9406 12237 0,'-79'0'47,"39"0"-31,-13 13-16,13-13 15,40 27 1,14 26 78,38 26-63,-52-66 16,0-26 109,14-53-125,12 53-31,-13-14 16,14 27 124,-14 132-124,-13-39-16,0 13 16,0 0-16,0-27 15,0 27 1,0 0-16,0 13 0,0-80 16,40 28-1</inkml:trace>
  <inkml:trace contextRef="#ctx0" brushRef="#br0" timeOffset="127141.4">9379 12330 0,'27'-14'31,"-27"-25"-15,40-1-1,-14 40 32,67-26-31,-54 26-16,-25 0 16,25 0-16,-12 0 15,-14 0 16,0 0 1,0 26-1,-13 14-15,0-1-1,0-12-15,0 26 16,0-14-1,0 14-15,0 53 32,0-66-32,0-27 15,27 27 63,-14-40-62,106-53 78,-92 53-79,12-40-15,80-52 32,-79 92-32,13-27 15,-53 14-15,13 13 16,-13-27-16</inkml:trace>
  <inkml:trace contextRef="#ctx0" brushRef="#br0" timeOffset="140507.68">6469 4974 0,'-13'53'141,"-40"106"-110,0-53-15,-13 52-1,39-118-15,14-13 16,-13-14-16,-1 40 16,-12-14-1,25 1-15,-12 0 16,26-1-1,0-12-15,-27 13 0,27-27 16,-39 27 0,39-14-1,-14 14 1,14-1 0,-26-39-16,13 53 15,13-13 1,0-14-16,0-12 0,39 65 47,-25-66-32,-14 14-15,39 39 32,-39-13-17,27-14-15,-27-25 16,0 25-16,0 1 15,0-13-15,13 39 16,-13-27 0,27 14-16,-1-26 15,-26-14 1,0 0 0,13 0 62</inkml:trace>
  <inkml:trace contextRef="#ctx0" brushRef="#br0" timeOffset="147947.03">7911 7911 0,'27'-79'47,"52"13"-31,-66 13-1,66-27 1,-65 41-1,39 25-15,-27-12 16,27-40-16,-27 39 16,-12 14-16,-1 13 15,27-26 17,-14 12-32,-13-12 15,53-14 1,-13 27-1,13-27 1,-39 27-16,-14-13 16,14 26-1,-27-14 1</inkml:trace>
  <inkml:trace contextRef="#ctx0" brushRef="#br0" timeOffset="150627.07">4643 8440 0,'27'0'109,"13"27"-77,-14-27 46,-13 53-63,-13-14-15,0-12 16,0 39-16,0-26 0,0-1 16,0 14-1,-26-13 1,-1 13 0,14-27-16,0 1 15,-27-1 1,1 27-1,12-53 17,27 13-17,-26-13-15,12 14 16,-52 25 15,13-26-31,40-13 16,-40 27-16,27-27 0,-14 0 15,-53 79 1,67-65 0</inkml:trace>
  <inkml:trace contextRef="#ctx0" brushRef="#br0" timeOffset="151476.76">7871 8109 0,'40'-13'47,"13"-40"-32,0-79 1,26 39-1,-66 67 1</inkml:trace>
  <inkml:trace contextRef="#ctx0" brushRef="#br0" timeOffset="151968.14">7580 8983 0,'437'-67'110</inkml:trace>
  <inkml:trace contextRef="#ctx0" brushRef="#br0" timeOffset="155241.25">2977 7091 0,'13'26'0,"26"-12"15,41 25 1,-40-12-16,-27-14 15,26 13-15,1 1 16,26 26 0,-26-14-1,13 1 1,-27-27 0,-12-13-16,25 27 15,-12-27-15,39 66 16,26 0 15,-12-13-15,-40-27-16,-1 14 15,186 92 1,-106-65 0,-53-28-1,-39-25 1,12 12-1,-25-13-15,12-13 16,-13 27-16,54 12 16,-54-39-1,13 14-15,-13-14 16,-13 26-16,27-26 31,13 40 16,-14-40-31,14 0 31,-27 13-32,13-13-15,1 0 16,-14 26-16,14-26 15,-1 0 17,-13 0-17</inkml:trace>
  <inkml:trace contextRef="#ctx0" brushRef="#br0" timeOffset="158561.49">9234 6800 0,'0'13'171,"-132"344"-139,118-277-32,1 12 15,-40 14 1,40-106-16,13 26 16,0-12-1,0 12 1,0 14-1,-26-40 1,12 0 62</inkml:trace>
  <inkml:trace contextRef="#ctx0" brushRef="#br0" timeOffset="159555.84">8797 6879 0,'67'0'93,"-28"53"-77,14-26 0,-13 12-16,39 80 15,-26-53 1,66 27-16,-53-40 15,-26 0-15,13-13 16,-27-14-16,-26-13 16,0 0-1,0 1 1</inkml:trace>
  <inkml:trace contextRef="#ctx0" brushRef="#br0" timeOffset="161020.76">3003 9274 0,'-26'79'140,"12"14"-124,1-54-16,0 1 15,-53 66 1,66-40-16,-13-26 16,13-1-16,-27 14 15,14-26 1,13-1 0,0-13-16</inkml:trace>
  <inkml:trace contextRef="#ctx0" brushRef="#br0" timeOffset="161789.31">2725 9432 0,'13'0'47,"54"0"-16,-28 0-15,14 53-1,79 53 1,67 66-1,52 53 1,-132-146-16,-26-26 16,66 0-1,-133-53 17,-26-26-17</inkml:trace>
  <inkml:trace contextRef="#ctx0" brushRef="#br0" timeOffset="165223.87">4868 8136 0,'0'26'31,"119"41"1,-92-28-32,13-12 0,-1 39 15,41 26-15,39 14 16,106 66-1,92 66 1,-171-145-16,-1 13 16,1-14-1,237 160 1,-198-120 0,-118-79-1,-41-27-15,-13-26 16,1 0-16,-1 14 15,13-1-15,27 13 16,-26 1 0,-14-27-1,13 0-15,-12 26 16,25-26-16,80 93 31,-26-40-15,-14 13-1,-26-66-15,-26 26 16,26-26 0,-14 27-1,-12 13 1,-14-40-16,27 26 16,-1-26-16,14 40 15,80 13 1,-41 0-1,-52-40 1,-14 0 0,1 13-16,12-12 15,14 12-15,-13-26 16,79 27 15,-92-27-31,-14 0 16,13 0-1,-13 26-15,14-13 0,-14-13 16,0 0-16,14 14 16,52-14-1,-39 13-15,0-13 16,39 39 0,-39-39-1,-67 0 657,14-26-672,-27 13 16</inkml:trace>
  <inkml:trace contextRef="#ctx0" brushRef="#br0" timeOffset="172964.44">4696 10835 0,'-53'26'63,"-79"14"-48,92-40 1,14 53-16,0-40 16,-27 27-1,-53 92 1,66-92 0,40-14-1,0-13-15,0 14 16,0-1-16,0 1 0,0 12 15,0 54 1,13-53-16,-13 13 16,0-14-1,0-25 1,0 12-16,0-13 16,0 0 15</inkml:trace>
  <inkml:trace contextRef="#ctx0" brushRef="#br0" timeOffset="173449.19">4035 11404 0,'26'13'31,"1"-13"-15,13 13 0,26-13-1,-13 0 1,-27 0-16,14-13 0,26-27 15</inkml:trace>
  <inkml:trace contextRef="#ctx0" brushRef="#br0" timeOffset="174047.59">4802 10901 0,'-145'53'31,"290"-106"-31,-330 172 16,185-93 0,0 1-16,-13 184 46,13-171-46,0 53 16,13-67 15,-13-13-31,0 14 32,13-1-17</inkml:trace>
  <inkml:trace contextRef="#ctx0" brushRef="#br0" timeOffset="174347.87">4458 11245 0,'40'0'31,"-14"0"-31,14 0 16,0 0-16,13 0 15,-27-13-15,27-1 16,66-25-16</inkml:trace>
  <inkml:trace contextRef="#ctx0" brushRef="#br0" timeOffset="177301.84">4657 8361 0,'13'0'47,"53"40"-32,-26-1 1,39 14 15,-52-40-31,25 1 16,94 78 0,-40-26-1,-27-26 1,-39-27-1,198 93 1,-26-40 0,-133 0-1,-13-52-15,0 25 16,0 1 0,-13 0-16,-13-14 15,0 1-15,13-14 16,26 40-1,-26-40 1,-53 13-16,26-26 47,-12 14-31,-1 12-16,27-13 15,39 14 1,-53-27-16,1 13 0,13 0 15,-14-13-15,-13 27 79,27-14-64,0 13 1,-1 1-16,41-14 0,12 14 15,239 25 1,-133 1 0,-92-26 15,-53 13-31,-13-14 16,13-13-16,-13 14 0,-1 12 15,41-25 1,-41 12-16,1-13 15,13-13 1,-27 40-16,-12-40 16,25 40 31,27-1-32,-13-39-15,-13 27 16,92 12-1,-92-12 1,-27-1 0,-13-12-1,13-14 1,27 26 0,39 14-1,-52-40 1,26 39-16,-13-25 15,-1 12-15,14 14 0,-13 0 16,92 26 0,-39-27-1,-80-39 1,-13 27-16,26-27 31,41 40-15,-1-1-1,-40-39 1</inkml:trace>
  <inkml:trace contextRef="#ctx0" brushRef="#br0" timeOffset="181692.16">9208 10491 0,'-14'0'32,"-12"0"46,13 0 31,-27 0-93,13-13-16,14-1 15,-13 14 1,13-26 0,-14 13-1,14 13 1,-14-27 0,-12-13-1,12 27 1,-26-26-1,-13-14 1,13 26 0,14 14-16,25-14 0,-12 14 15,13-13 32,-27 13-31,0-27-1,14 27 1,-1-14-16,1 1 16,13 26-16,13-14 15,-14 14-15,14-26 16,-39 13-16,-1-14 16,14 14-1,12-13 1,-39-27 15,14 13-15,26 40-1,-14-26-15,14 26 16,-14 0-16,14-40 16,-13 27-1,-14-1 1,27 1-1,-40-26 1,13-1-16,1 40 16,-1-40-1,13 14 17,14 26-17,-13-14 16,-14-25-15,0 39 0,27-27-16,-40-26 15,13 53-15,-79-66 16,40 0 15,0 26-15,39 27-16,-39-40 31,12 14-15,28 12-1,26 14 126,-107-40-110,54 40-31,13-40 16,14 40-16,-1 13 15,-13-27 1,40 14-16,0 13 16,13-27-16,-14 27 15,-12-13-15,13-13 0,-14 26 16,-12-40 78,-133 0-63,132 40-31,-145-26 31,171-1-31,-25 1 16,-14 0-16,26 12 15,-12-12-15,-41-1 32,41-12-17,12 12 48,-12-12 187,-94-14-235,94 39 1,-14-12-16,-27-14 16,1 1-1,13 12 1,53 14 0,-14 13 77,14-27-77,-27 27 0,14-26-1,-1 13 1,14-14-16,-13 27 0,12-13 15,-12 13 1,-14-40 297,-52-39-282,78 79-16,-52-26 1,0-14 0,13 0-1,27 40 1,-1 0 0,14 0-16,-14-26 15,1 13 1,-27-1-1,53 1 17</inkml:trace>
  <inkml:trace contextRef="#ctx0" brushRef="#br0" timeOffset="186227.41">9803 10835 0,'13'0'109,"0"-14"-93,-26 14-1,0-13 17,-14-13-17,-52 13 1,79-1 0,-40-12-1,-13 13-15,14-14 16,12 27-16,-12-53 15,-14 27 1,-27-27 0,14 13-1,53 40-15,13-13 16,-27-13-16,1 26 62,13-14-30,-14-12-32,-39-1 31,-132-65 0,52 26 0,93 39-15,14-13-16,-1 27 16,-40-53-1,54 26-15,-14 27 0,-13-13 16,14-27-16,12 40 16,-39-40-1,26 13 1,14-13-16,-14 13 15,-26-13 1,0 14 0,26-1-1,1 27 1,12-27-16,-26 27 16,0-27-16,27 14 15,13 26-15,13-13 16,-40-14 15,14 14-15,-27-14-1,0-12 1,39 39-16,-25-27 16,12 14-16,14-13 15,-66-27 1,52 13-1,-65 0 1,52 14-16,27 13 16,-93-54-1,53 41 1,0 0 0,27-1-1,-14 14-15,-53-27 31,54 14-31,12 26 0,-13 0 16,-12-40-16,38 40 16,-65-53-1,53 53-15,-27-53 32,-14 0-17,28 14 1,-27-1-1,52 40-15,-12-40 16,-80-13 0,40 40-1,39-27 1,-12 14 0,-14 13-16,-27-14 31,-12 1-31,26-14 0,-14 14 15,27-1-15,14 1 16,39 12-16,-13 14 16,-93-66 31,53 27-32,-53-14 1,27 39-16,-40-25 15,26-1-15,40 27 16,27-14 0,-14 14 109,0 0-110,27-13-15,-27 26 16,14-14 0,26-12-1</inkml:trace>
  <inkml:trace contextRef="#ctx0" brushRef="#br0" timeOffset="189429.31">5609 8215 0,'13'0'219,"1"-26"-203,12 13-16,1-27 15,39-79 1,-27 26-1,1 40 1,-40 14-16,27 12 16,-1-12-16,0 25 15,27-65 1,-13 26 0,13-40-1,-27 54-15,-12-1 16,78-92-1,-39 39 17,-13 14-17,0 39 1,-1-39 0,-12-27-1,65 13 1,-92 80-16,27-27 15,-14-13 1,0 1 0,-13-1-16,13 13 0,27 0 15,-27-13 1,-13 14-16,0-14 16,0 13-1,0 0-15,0 1 0,0-14 16,0 13 15,0 14-31,0-14 0,0 27 16,0-1-1,0 1 17,0 0-17,0 0-15,0-14 31,0 14 1,-26 13-17,13-26 17,-14 12-1,-12-12-16,25 26 17,-12-13-17,13-14-15,-14 27 16,-13-13-16,27-13 16,-26 26-1,12 0-15,-13 0 0,40-14 31,-26 14 1,-1 0-17,14 0 63,-26 0-46,12 0-32,14 0 15,-27 0 1,27 0-16,0 0 0,-14 40 62,14 26-30,-13-53-17,26 67 1,0-27 0,0-40-1,0 40-15,0-27 0,26 1 16,-26-1-16,40 1 15,39 39 17,-52-66-32,-1 0 15,133 0 1,-106 0-16,26 0 16,14 0-1,-27-27 1,-53-12 15,-13 12-15,27 27-16,-27-13 15,13-14 1,-13 14 0,0-13 15,0-14-16,26 14 1,-26-14 15,0 27-15,0-1 0,0 1 30,0-13-14,-13 13-17,-53-27 1,26-13 0,27 53-1,0 0-15,-14 0 16,-12-26-1,-14-14-15</inkml:trace>
  <inkml:trace contextRef="#ctx0" brushRef="#br0" timeOffset="192921.12">7223 5278 0,'0'27'110,"13"66"-95,-13-27 1,0-27-1,0-25 1,0 25-16,0-26 16,0 1-16,0-41 125,0 1-110,0-14-15,0-13 0,0 14 16,0-28 0,0 28-1,0 25 1,0-12-1,14 0 95,12 12-95,-13 14-15,-13-26 16,13 13 0,-13-14-1,27 14 17,-14-14-17,0 27 1,14 0 62,-14 0-62,-13 14-1,27-1-15,-14-13 0,-13 13 16,13 0-16,0-13 15,-13 14-15,27 65 32,-27-13-17,0-53-15,13 27 16,0 0-16,0-1 16,-13 1-16,0 0 15,0-14 1,-13-26 93</inkml:trace>
  <inkml:trace contextRef="#ctx0" brushRef="#br0" timeOffset="193654.2">7170 5437 0,'27'0'62,"12"0"-30,41 0-17,-27 0-15,0 0 16,26 0 0</inkml:trace>
  <inkml:trace contextRef="#ctx0" brushRef="#br0" timeOffset="194451.52">7673 5186 0,'0'66'78,"0"80"-47,0-67-15,0-26-16,0-14 16,13 1-16,-13 0 15,27-27-15,-27 0 16</inkml:trace>
  <inkml:trace contextRef="#ctx0" brushRef="#br0" timeOffset="196451.96">7607 5159 0,'26'0'125,"1"-26"-109,12 26-16,14 0 15,-39-27-15,25 27 16,-12 0-16,52-13 31,-39 13 47,13 13-46,-40 1-17,-13-1 1,26 13 62,-26 1 16,0-14-79,-13 14 1,-27 25 0,-39 1-1,66-26-15,-27-14 16,14-13 109,12 27-110,-78-27 298,52 0-297,14 13-16,-27 0 15,0 13-15,40-26 16,-14 14-16,27 12 125,13-13-94,1-13 0,105 93-15,-93-80 0,1 14-16,12-14 15,-25 13-15,25 14 16,-12-40-1,-14 13 1,13 0 0,-12 1-16,25 65 62,-12-26-31</inkml:trace>
  <inkml:trace contextRef="#ctx0" brushRef="#br0" timeOffset="197169.05">8083 5212 0,'0'14'47,"40"65"-31,-27-39-1,13 39-15,-26 80 16,0-106-1,0-40-15,0 13 16,0 27-16,0-13 0,0-14 16,0 14-16,0 0 15,0-14 1</inkml:trace>
  <inkml:trace contextRef="#ctx0" brushRef="#br0" timeOffset="198927.61">8162 5067 0,'27'0'16,"-1"0"31,27-27-31,-13 27-1,-14 0 1,14 0-16,0 0 15,-14 0-15,14 0 16,-27 14 0,40 25 15,-53 1-15,0-14-1,0 67-15,0-14 31,-13-65-31,0 39 16,-27-14 0,13-26-16,27 1 15,-66 12 1,53-26 15,-13 13-15,26 14-16,-14-27 15,-12 0-15,13 0 16,-14 0 625,27 13-626,-26-13-15,26 26 16,-40-12-16,27-14 16,-14 0-16,14 0 15,0 0-15,13 26 16,-27-26 78,-25 13-63</inkml:trace>
  <inkml:trace contextRef="#ctx0" brushRef="#br0" timeOffset="207633.34">9869 10980 0,'-27'0'281,"14"0"-234,-132-13-16,118 13-31,-12 0 16,-1 0-16,13-13 203,-25-14-187,-41 14-1,53-27-15,14 40 16,-14-13-16,0-13 16,40 12-16,-26 14 15,-67-92 204,54 79-203,-1-40-16,27 39 15,-14 14-15,14-26 16,-13 26-16,26-13 15,-40-40 142,-26 13-126,39 40-31,-12-26 31,25 13-15,-25-27-16,-27 0 31,26 0-15,13 40-16,1-13 15,-40-26-15,-27-14 16,-79-40 0,93 40-1,13 0 1,-27 27-1,-145-107 1,-27 41 0,67-27 15,105 92-31,-26-39 16,-79-26-1,158 78-15,-13-39 16,27 27-1,-14-14 1,14 27 93,-199-146-77,198 146-32,-26-13 15,14-1 1,25 1-16,-12 12 0,13 14 78,-14-13-62,-12-26-1,-14-1 1,26 40-16,-12-53 16,-54-26-1,27 39 1,53 0-1,-14 40 1,14 0 156</inkml:trace>
  <inkml:trace contextRef="#ctx0" brushRef="#br0" timeOffset="-207696.56">2778 6906 0,'0'26'16,"13"-13"359,1-13-359,25 40 15,-25-40-16,38 40 1,-52-27 0,27 13-1,26 14 1,-27-13-16,-13 12 16,40 1-1,-26 0 1,26 12-1,-27-25 1,1-14-16,-14 14 16,0-1-16,0 14 31,27-14-15,-40 1-16,27-14 15,-27 13 1,26-12-1,-26-1 17,26 0-17,-12-13-15,-14 27 16,39-14 0,-12-13-1,12 39 1,-25-12-1,25-27-15,-12 13 0,-14 14 16,27-14 47,-14 0-48,-13 0-15,14-13 16,-1 40 31,-12-40-32,12 26-15,40 14 16,-39-27 0,-1-13-16,-26 14 15,13-14 16,1 13 16,39 13-31,-27 1-16,-13-14 16,0-13 15,54 40-16,-28 13-15,-12-40 16,12 0-16,-12 0 16,65 53-1,-92-52 1,27-14-16,-14 26 16,14-13-1,-14-13 16,27 27 1,26 12-1,26 28-15,1-28-1,-80-39-15,0 14 31,1-1-15,12-13 31,14 0-31,-14 26-1,14-26 1,0 13-1,12 14-15,-25-14 16,92 53 15,-106-53-31,14-13 32,-27 27 796,-14-27-828,1 0 31,-13 0 16</inkml:trace>
  <inkml:trace contextRef="#ctx0" brushRef="#br0" timeOffset="-200479.25">20241 12435 0,'-40'-39'47,"-13"-1"-32,-40 0 1,1 14-1,12-14 1,41 40 0,12 0 15,14 13 78,0 27-93,0 0 0,13-27-1,0 13 1,0 41-1,0-54-15,-27 27 16,27-14 0,-13-13-1,13 53 1,0-52 0,0-1-1,0 27 1,0-27-1,13 26 1,0-12 0,14-27-1,-14 26 17,14-12-17,-27-1-15,13 0 16,13 27-16,27-1 15,-13 1 1,-14-40 0,-13 27-1,-13-14-15,27-13 16,-1 26 0,54 14-1,-14-27 16,0 0-31,13-13 16,107 40 0,-94-13-1,-39-1 1,-13-26 15,39 0-15,40 0-1,67 0 1,-107 0-16,0 0 16,80 0-1,-159-13 48,0 0-16,0-54-32,0 28 1,0-41 0,0 14-1,0-13 1,0 26-1,0-13 1,-26 13 0,-14 13-1,40 14 1,-13 26 0,-14-27 15,14 14-16,-14 0-15,14 0 16,-26-1-16,12 14 0,-26 0 16,-172-66-1,119 66-15,27 0 16,-27-13 0,67-14-1,12 27-15,14 14 63,-27 25-32,27-39 31,13 14-46,-26-14-16,12 26 0,-12-26 16,13 13-1,-14-13 48,-13 27-32,27-27-15,-13 0 62,-14-13-47,40-1 47,-40 1 391,40 0-469</inkml:trace>
  <inkml:trace contextRef="#ctx0" brushRef="#br0" timeOffset="-197864.35">16523 12316 0,'-26'-13'125,"-27"0"-109,0-27-1,0 40 1,13-39-16,1 39 16,-1-14-16,-13 14 15,13-13-15,-13 0 31,14 13-15,-14 0-16,-27 0 16,-12-13-16,-14 13 15,53 0-15,-66 0 16,53-14 0,26 14-1,27 0 16,0 0-31,-27 0 0,0 0 16,-39 0 0,26 0-1,-13 0-15,-27 0 16,14 0-16,-27 0 16,-66 0-1,132 0 1,14 0-1,13 0 1,0 0 0,-40 0-1,-14 0 1,-25 0 0,-14 14-1,66-14 1,14 0-16,-14 0 15,-39 0 1,-1 0 0,41 0-1,-1 13-15,-53 0 16,1-13 0,-1 27-1,40-1 1,27-26-16,-14 0 15,40 13-15,-26 0 16,-1 1 0,-52 39-1,39-27 1,27-26 0,-27 26-16,14-12 15,-14 25 1,0 1 15,27-40-31,0 0 0,0 27 16,-14-14-1,1-13-15,26 26 16,-40 27 0,1 13-1,25-52-15,-12 25 16,-27 54-1,26-40 1,27 13 0,0-53-16,14 93 31,12-53-15,-13-13-1,27 26 16,-27-40-31,14 1 0,-1 12 32,67 14-17,-14-13 1,14 13 0,-40-40-16,92 0 15,-39 14 1,26-27-1,-39 0 1,-14 0-16,1 0 16,145 0-1,-93 0 1,53 0 0,-92 0-1,39 0-15,0 0 16,1 0-16,-1 0 15,-53 0 1,40 0 0,-79 0-16,-27 0 15,14 0-15,12 0 16,41-66 0,12 66-1,160-14 1,-107-12-16,-13 26 15,80 0 1,-93 0 0,-92 0-1,-14-27 1,13 14-16,-12 13 16,39-39-1,-1-1 1,-12 13 15,-27 14-31,-13-13 16,27 12-16,-14-25 0,14 12 15,-1-12 1,-13 25 0,27-12-1,-40-14-15,26 14 16,-12 13-1,-14-54 1,26 54 0,-26-26-1,0 12-15,0-39 16,0 13 0,0-26-1,-13 12 16,13 15-31,-13 25 16,-40-52 0,13-14-1,-39 53 1,26-12 0,-66 12-1,52 40 1,-12-27-1,26 27-15,-13-13 16,-53-27 0,40 27-16,-570-291 15</inkml:trace>
  <inkml:trace contextRef="#ctx0" brushRef="#br0" timeOffset="-194054.38">2699 6959 0,'66'52'78,"-40"-52"-63,27 67 1,40 38 0,-27-38-16,27 12 15,-1-26 1,14 26-16,13-13 0,-40-39 15,14 39-15,211 53 32,-158-40-17,-93-52 1,-13-1-16,12 14 0,1 13 16,13-27-1,14 14 1,-54 0-1,40-1 1,40 14 0,0 14-1,26-1 1,-52-27-16,-14-12 16,-13-14-16,-13 14 15,65 65 1,-78-65-16,79 25 31,-40 1-15,-40-39-16,67 39 15,79-1 1,-80 15 0,14-1-1,-66-40 1,13-13-16,26 27 15,14 13 1,-1 0 15,-78-27-31,25-12 16,41 65 0,-54-66-1,40 27 1,-39-27-1,52 27 1,-39 0-16,26-14 16,-26 0-16,171 80 15,-39-13 1,-39-40 0,-94-27-1,54 14-15,-27 0 16,93 65-1,26-38 17,-132-28-32,13-12 15,53 65 1,-66-92-16,-13 27 16,-14 26-16,14-53 15,13 39-15,-13-12 16,52 39-1,40-26 1,-26 26 0,-79-66-16,12 53 15,-12-53-15,-1 13 16,107 66 0,-67-52-1,106 39 1,39 13-1,28-12 1,-187-28 15,15 1-15,-54-27-16,13-13 16,-12 13-16,-1-13 15,0 0 1,-13 14 46,-26-28 48,-1 14-95,14-13 1,-14 0 0,14 13-16,-27-13 0,14-27 15,13 40-15,-14-26 16,14 26-1,-27-14-15,14-12 0,13 26 16,-14-27-16,1 14 16,-14-27-16,0 27 15,-52-40-15,-54-52 47,14-28-16,66 54-15,26 39 15,-13 0-31,0-26 32,40 53-17,-13 13-15,-27-53 16,-27 13-1,27 14-15,-13-14 16,27 14-16,12 13 0,-13-1 16,1-39-1,-1 27-15,0-14 16,14 27-16,-80-40 16,14-39-1,-28-1 1,68 53-1,-1 1-15,0-1 16,-146-79 15,54 13-31,-27 0 16,-27 14-16,27-14 16,14 40-16,39-14 15,-1 1-15,-12-1 16,-27 14-1,-13-66 1,27 66 0,92 13-1,-53 0 1,93 27 0,-27 12-16,27-12 15,-13-14-15,-14-13 16,27 27-16,-14-1 15,-39-65-15,26 52 16,-13-13-16,40 14 31,-66-54-15,66 80-16,-27-27 16,-92-53-1,26 40 1,40 14-1,52 39-15,-25-13 16,-14-27-16,-27 27 16,-92-27-1,93 13 1,66 27 0,-14-13-16,-12-13 15,-1 26 1,27-13-16,-27 13 0,0-14 15,14 14-15,-14-26 16,-145-93 15,145 106-15,14-1-16,-27-12 16,-26-1-1,52 27-15,-39-13 16,26 0-16,1-13 15,-14 12-15,26 14 16,1-39 78,-1 39-79,1 0-15,13-14 16,13 1 31,-27-13-31,-12 12-1,-14-12-15,13 26 0,0 0 16,27-26-1</inkml:trace>
  <inkml:trace contextRef="#ctx0" brushRef="#br0" timeOffset="-192248.26">2659 9697 0,'27'0'47,"211"-93"-15,-119 54-32,-13 25 15,66-25 1,-120 39-16,-25-13 15,13-1-15,-1 14 16,14-26-16,0 26 16,26 0-1,1 0-15,39-13 16,-13-27-16,119-26 16,-27 39-1,-132 14 1,-13 13-16,13 0 0,-13 0 15,27-26-15,39 12 16,-384-779 15,-727-874-31,1032 1548 16,105 53-16,40 26 16,40-53-16,-13 40 15,224-105 1,41 65-1,-213 53-15,-39 14 0,66-27 32,-198 13-17,-54 1-15,14 25 16,-39-12-16,25-14 16,160-26-1,26 13 1,0-13-1,-146 53 1,66-80 0,-78 53 15,25-26-15,-79 66-16,1-39 15,-1 39-15,13-27 0,-12 27 16,12-26-1,0-1 1,41-26 0,-28 40-16,-12-13 15,12 12-15,14-12 16,-13 13-16,39-53 16,1 13-1,26-13 1,-53 52-1,-14 14 1,-12-39-16,-14 39 16,27 0 77,39 39-77,-39 1-16,13-14 16,-27 1-1,1-27 1,-27 26 0,0-12 62</inkml:trace>
  <inkml:trace contextRef="#ctx0" brushRef="#br0" timeOffset="-187933.25">3956 9300 0,'52'0'78,"28"-26"-63,-14 26 1,27-27-16,52 14 16,-13-27-16,464-92 31,-266 79-15,-171-26-1,-79 52 1,105-39-1,-79 40-15,13 12 0,-14-25 16,120-41 0,-106 41-16,53-1 15,-13 27-15,-27-27 16,14 14-16,13 12 16,-40-25-16,-40 39 15,27-40 1,-66 40-1,-1 0-15,1-13 16,13 0-16,106-27 16,-120 40-1,-12-27-15,26 14 32,0 13-17,-14-26-15,-12 12 0,39 1 16,-26 13-16,-14-26 15,-13 26 1,-13-13 0,67-27-1,12 0 1,13-39 0,-52 39-1,-40 27-15,40-14 0,52-105 31,-12 66-15,-14 0 0,-40 0-1,1 52 1,-1-25 0,54-54-1,-67 40-15,53 14 31,-26 25-15,-27-12-16,-13 13 16,27 13-16,-14-27 15,13 27 1,-132 53 250,14 13-251,52-39 1,14-14-16,-14 27 15,-13-14-15,13-13 16,1 40-16,12-40 16,-26 1-16,14 12 15,-28 27 17,1-26-17,53-14-15,-13 13 0,-14-13 16,-13 14-16,13 13 15,27-14-15,-27-13 16,-13 27 0,27-27-16,-14 27 15,1-40-15,-41 66 16,-26-13 0,-66 13-1,27-13-15,39-13 16,-13-1-1,0 1-15,13-13 16,-13-14-16,-40 0 16,93 0-1,26 14-15,-12 12 16,12-12 0,-92 52-1,65-66-15,-12-13 16,-40 14-16,79 12 15,27-26-15,-27 13 16,27 1 0,-79 25-1,-67 1 1,-66 0 0,26-27-1,94 0-15,-94 27 16,1-1-1,132-25 1,-159 39 0,92-14-1,-250 1-15,-93 26 32,132-39-17,172-14 1,119 13-16,26-26 15,-52 0 1,26 0 0,13 27-1,1-27-15,-1 0 16,0 0-16,27 0 16,92 0 171,239 0-171,-133 0-16,-13-53 15,-13 13-15,92 0 16,-119 27 0,-13-26-16,106-41 15,-132 54 1,158-80-1,-185 66 1,-26 0-16,26-12 16,0-1-1,-26 13 1,0 40-16,0-40 16,12 40-16,28 0 15,52-26 1,0 13-16,67-27 15,198-26 1,-212 26-16,-13-13 16,264-39-1,-184 52 1,-1-40 0,-145 67-16,66-26 15,106-28 1,-106 54-1,-93-40 1,-39 53 0,13-13-16,-14-13 15,1 26-15,13-40 16,53 0 15,-80 14-31,80-40 47,-66 39-31,185-26-1,-27 14 1,-105-1-16,13 0 16,-14 14-16,14-54 15,53-12 1,-120 92-1,54-40 1,-53 0 0,-27 14-16,13 26 0,-26-13 31,-26 39 141,-199 80-141,159-80-31,-40 14 16,40-13-16,-53 12 15,-27 1-15,54-14 16,26 14-16,0-13 16,-27 39-1,-106 26 1,107-65-16,-120 92 15,120-66 1,-41-14-16,-39 1 16,14-13-16,-253 52 15,68 14 1,171-80 0,-67 26-1,147-25-15,-14-14 16,53 53-1,13-27-15,-39-13 0,-172 27 16,145-14 0,0-26-16,-13 27 15,-13-1-15,13 14 16,13-40-16,-93 40 31,1-27-15,92 0-16,-26 14 15,-186 39 1,93-27 0,-13-12-1,40 26 1,26-40 0,39 14-16,-65-14 15,53 26 1,92-25-1,-27 12 1,41-26-16,12 0 16</inkml:trace>
  <inkml:trace contextRef="#ctx0" brushRef="#br0" timeOffset="-162858.37">11668 3929 0,'27'0'93,"39"0"-77,-53 0-16,27 0 0,-1 0 16,-12 0-1,52 0 1,1 0-1,105 0 1,-79 0-16,92 0 31,-92 13-15,-27-13 0,1 0-1,-27 0-15,-27 0 31</inkml:trace>
  <inkml:trace contextRef="#ctx0" brushRef="#br0" timeOffset="-162035.48">13507 3956 0,'66'-40'94</inkml:trace>
  <inkml:trace contextRef="#ctx0" brushRef="#br0" timeOffset="-158625.08">16999 3982 0,'14'0'94,"12"0"-63,120-26 0,26 26 0,-133 0-31,80 0 16,-66 0 15</inkml:trace>
  <inkml:trace contextRef="#ctx0" brushRef="#br0" timeOffset="-155076.65">17820 4008 0,'13'14'78,"40"-14"-62,-27 26-16,27-26 16,27 0-1,-14 0 1,40 0-1,-14 0-15,27 0 16,66 0 0,-66 0-1,-66 0 1,-13 0 0,13 0-16,-40 0 15,53 0-15,-13 0 16,146 0-1,-93 0-15,-1 0 16,-52 0-16,40 0 31,26 0-15,-26 0 0,-40-13-1,-14 13-15,-26 0 16,27-27-16,0 27 15,-14 0 1,14 0 0,13 0-1,-27 0 1,14 0-16,0 0 16,-14 0-16,14 0 15,119 0 16,-120 0-31,-25 0 16,-1 0 0</inkml:trace>
  <inkml:trace contextRef="#ctx0" brushRef="#br0" timeOffset="-151618.39">4273 4061 0,'40'14'109,"-1"12"-93,1-13-16,13-13 0,-13 27 16,-27-27-1,13 0-15</inkml:trace>
  <inkml:trace contextRef="#ctx0" brushRef="#br0" timeOffset="-44098.36">18309 13864 0,'0'-13'47,"0"-14"-31,-40-25-1,40 25-15,0 14 16,0-27-16,0-251 15,67-185 17,25 304-32,14-53 15,26 0-15,358-622 32,-424 702-17,-26 39-15,-40 93 16,-146 132 31,27 26-32,-13 54-15,-225 423 16,277-464 0,1 213-1,79-358 1,212-489 46,-67 185-46,53-66-16,67-80 16,26-39-16,-13 52 15,-133 120-15,-39 26 16,-13-264-1,-93 410 1,0 105 0,-13 27 15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16:10.62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1032 1879 0,'53'0'94,"119"13"-78,-66-13-1,-1 0-15,213 0 16,-106 0-16,52 0 15,503 0 1,-396-13 0,-212 13 15,-1 0-31,-25 0 16,-1 0-16,-26 0 0,0 0 15,171 0 1,-118 0-1,13-14 1,-132 14-16,0 0 16,-14-13-16,0 13 15</inkml:trace>
  <inkml:trace contextRef="#ctx0" brushRef="#br0" timeOffset="14543.15">1799 6165 0,'53'0'78,"40"0"-63,-27 0 1,53 0-16,145 0 16,-171 0 15,-27 0-15,-53 0-16,27 0 15,92 0 1,120 0-1,12 0 1,-131 0-16,-28 0 16,81 0-1,-120 26-15,106-26 16,-40 0 0,-92 0-1,52 0 1,-78 0 156,65 0-157,0 0-15,54 0 16,131 0 0,-131 13-16,-28-13 15,1 0 1</inkml:trace>
  <inkml:trace contextRef="#ctx0" brushRef="#br0" timeOffset="19389.45">2712 8811 0,'26'13'125,"14"0"-110,145 0 1,-119-13 0,-13 0-16,0 27 15</inkml:trace>
  <inkml:trace contextRef="#ctx0" brushRef="#br0" timeOffset="22616.37">4141 8943 0,'13'26'63,"66"-12"-48,14-1-15,13 13 16,0-26-16,-1 0 0</inkml:trace>
  <inkml:trace contextRef="#ctx0" brushRef="#br0" timeOffset="25824.87">1098 9895 0,'26'0'125,"477"119"-94,-318-119-31,106 0 32,-145 0-17</inkml:trace>
  <inkml:trace contextRef="#ctx0" brushRef="#br0" timeOffset="41903.67">8321 6085 0,'53'27'297,"-13"-14"-282,-1 0 110,160 27-94,-159-40-15,52 26 0,-52-26-16,-27 0 15,53 0 1,-53 0-16,93 14 31,-26-14-15,-27 0-16,-14 0 15,-25 0 48,210 13-32,-171-13-31,-13 0 0,106 40 47,-80-14-31,-27-26-16,-25 0 15,52 0 1,40 0 0,52 0-1,-52 0-15,0 13 16,0 1-1,-66-1-15,52 13 16,-26-26 0,-26 0-1,105 0 1,-105 0-16,13 0 16,-26 0-1,-1 0 32,0 0-31,1 0-16,26 0 0,-14-26 15,1 26-15,40-27 16,-54 1 0,14-14-16,26 14 0,93-80 31,-120 53-16,27 40 1,1-53 0,-41 13-16,14 13 15,52-119 1,-26 80 0,-39 13-1,-27 39 32,0-12-31,-13 39 187,-305-80-188,-343-12 1,-728-147 0,1032 187-1,79-41-15,79 53 16,14 14-16,-53-14 16,185 14-1,27 26-15,12 0 94,-39-53-47,53 132 125,-26 67-157,-1-120-15,14 40 16,13 0 0,-26-26-1,26 0 1,0-27-1,0 27 17,0 26-17,0-53 1,0 27-16,0-27 16,0 53-1,0-26 1,0-1-1,0 1 1,13-27 0,-13 1-16,0-1 15,40 13 17,-40 1-17,13 12 1,-13 1-1,26 13 17,-12-13-32,-14-14 0,0-13 15,26 27 1,-26-13-16,0-14 0,0 0 16,13-13 140,-13 13-125,0 27-31,27 0 0,-14 39 31,-13-53-15,0-12 0,26 52-1,-26-53-15,0 14 31</inkml:trace>
  <inkml:trace contextRef="#ctx0" brushRef="#br0" timeOffset="77478.75">13295 9988 0,'66'13'110,"-39"-13"-95,-1 13 1,1 1 0,52-14-1,-13 0 17,-26 0-32,13 0 15,-27 0 16,14 0-15,0 0-16,-14 0 16,1 0-16,39 0 15,-13 0 1,-27 0 0,-13 0-1,80 0 1,-14 0-1,120-14 1,-120-25 0,-13-1-1,-26 27 1,0-27-16,13 0 16,-40 27-1,13-13 1,1-54 31,13 28-32,-1 12-15,-26 0 16,27-13-16,-27 27 16,14-27-1,-186 13 407,-317 0-406,-80 14-1,265 26-15,27-26 16,25-14-16,107 13 0,79 1 16,66 26 265,27 26-266,-27-12 1,14 12-16,-27 1 16,13-27-16,27 79 15,-14-39 17,-26-14-17,0-13 1,53 53-1,-53-52-15,27 12 16,-14-13-16,-13 1 16,26 12-16,-26-13 15,0 27 1,27-40 0,-14 26-16,0 1 0,-13-1 15,40 67 1,-40-80-1,92 93 1,-92-66 15,27 13 1,-27-14-32,13 1 0,-13 0 15,0-14-15,27 14 16,-27-27-1</inkml:trace>
  <inkml:trace contextRef="#ctx0" brushRef="#br0" timeOffset="88945.88">19606 8493 0,'13'0'250,"27"0"-234,26 0-1,26-26 1,-65 26-1,26 0-15,26 0 16,-13 0-16,-13 0 16,66 0-1,-53 0 1,-39 0-16,-1-14 16,54-12-1,-14 26 1,0 0-1,0 0 1,27 0 0,-54 0-16,14 0 15,-13 0 1,-27 0 0,14 0-1,78 0 16,-25 0 1,-67 0-32,14 0 15,25 0-15,-12 0 16,13 0 0,0 0-1,-40 0 63,14 0-15,-14 0-32,13 0 16,1 0 109,65 0-125</inkml:trace>
  <inkml:trace contextRef="#ctx0" brushRef="#br0" timeOffset="90683.62">19539 9022 0,'67'0'125,"-54"0"-109,0 0-1,0 0-15,14 0 16,-27-13-16,39 13 15,14 0-15,53-53 16,-13 40 0,-14-27-1,-66 40 1,14 0 0,-1-26-1</inkml:trace>
  <inkml:trace contextRef="#ctx0" brushRef="#br0" timeOffset="93650.89">21087 8903 0,'14'0'46,"25"0"-30,107 0 0,-27-13-1,26-27-15,14 1 16</inkml:trace>
  <inkml:trace contextRef="#ctx0" brushRef="#br0" timeOffset="95970.43">21405 9485 0,'53'0'63,"39"-13"-32,-65 0-31,-1 13 16,14-13-1,0-14-15,13 14 0</inkml:trace>
  <inkml:trace contextRef="#ctx0" brushRef="#br0" timeOffset="100390.15">22278 9406 0,'26'0'250,"1"0"-235,-14 0 1,14 0-16,-1 0 16,27 0-16,-13-27 15,-1 27-15,27 0 16,-13-26-1,-13 26-15,-14-13 16,-12 13-16,12-27 0,-13 27 16,1 0 15,-1 0 0,13-13-15,54 13-1,-27-13 17,-14 0-32,-12 13 15,12 0 1,-25 0 265,-1 0-187,13 0-78,-12 0 46</inkml:trace>
  <inkml:trace contextRef="#ctx0" brushRef="#br0" timeOffset="102558.83">19487 9776 0,'105'0'93,"-52"27"-77,53-27 0,145 0-1,-118 0-15,-1 0 16,212 0-16,-185 0 16,132 0-1,-185-13-15,-14-1 31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18:08.78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1746 6059 0,'27'0'94,"-1"13"-79,67-13 1,66 0 0,-54 0-16,1 0 15,198 0 1,-184 0-1,-54-13 1,-27 0 0,-25-53-1,78 66 1,-52 0 0,-27 0-1,-13-14 79</inkml:trace>
  <inkml:trace contextRef="#ctx0" brushRef="#br0" timeOffset="3466.64">11681 4868 0,'0'27'47,"93"-27"-32,-53 0 1,118 0 0,-65 0-16,158-40 15,-171 0-15,118 1 47</inkml:trace>
  <inkml:trace contextRef="#ctx0" brushRef="#br0" timeOffset="20189.84">2500 9856 0,'40'13'62,"-14"0"-46</inkml:trace>
  <inkml:trace contextRef="#ctx0" brushRef="#br0" timeOffset="23786.83">5239 8718 0,'39'0'94,"14"0"-78,146 26-1,39-26 1,132 0 0,27 0-1,27 0 1,-345 0-1,14 14 1,-1 25 0,1-39-1,-27 0 1,132 0-16,-26 0 16,-53 0 15,67 0-16,-147 14 1,67-1 0,-79-13-1,-1 0 1,0 0-16,1 0 16,13 0-16,52 0 15,-26 0 1,0 0-1,-26 0 1,-27 0-16,1 0 16,-1 0-1,0 0 1</inkml:trace>
  <inkml:trace contextRef="#ctx0" brushRef="#br0" timeOffset="25690.35">9856 8652 0,'66'26'47,"357"40"-16,-238-39-31,27-14 16,225-13-1</inkml:trace>
  <inkml:trace contextRef="#ctx0" brushRef="#br0" timeOffset="33358.65">15597 8864 0,'0'0'0,"132"-27"31,-26 14-16,-40 13 1,-26 0 0,0 0-16</inkml:trace>
  <inkml:trace contextRef="#ctx0" brushRef="#br0" timeOffset="38248.17">14340 5913 0,'-13'-13'15,"-66"13"17,39 0-32,-39 0 15,-40 27 1,-133 12-16,-78 14 15,197-13 1,-12 0-16,39-1 16,40-25-16,26 38 15,40 134 32,13 131-16,-13-237-15,40 92 0,-13-27-1,52-66 1,-26-26-16,-27-26 16,27 12-1,40-12 1,-40-1-16,13-26 15,-13 14-15,145-1 16,93-13 0,-79 0-1,211-53 1,-251 13 0,106-52-16,-93-41 31,-105 41-16,-41-1 1,-39 53-16,0 1 16,27-27-16,-14 26 0,-13-53 31,0-39-15,0 53-16,0 13 15,-13-14-15,0 1 16,-27 39-16,13-39 15,-26-14 1,-39 14 0,52 66-1,-52-40 1,39 53-16,-27 0 0,-65 0 16,65 0 15,67 0-31,-27 0 15,14 0-15,0 0 63,-14 0-47,0 13-16,-13 13 15,14 1-15,-54 12 16,27-12-1,-27-14 1,67-13 0,-1 0-1</inkml:trace>
  <inkml:trace contextRef="#ctx0" brushRef="#br0" timeOffset="39752">15425 6363 0,'13'0'140,"27"0"-124,0 0-16,0 0 15,39 0-15,66-26 16,41-14-16,52 0 0,26 1 16,14-54-16,-13 27 15,251-27 1,-172 27 0,-318 66-1,-13-13 1</inkml:trace>
  <inkml:trace contextRef="#ctx0" brushRef="#br0" timeOffset="40664.07">14856 7316 0,'0'13'78,"14"27"-63,-1 13-15,26 66 16,1 39-16,-13 54 16,12 39-16,27-12 15,14 210 1,12-65 0,-92-371-16</inkml:trace>
  <inkml:trace contextRef="#ctx0" brushRef="#br0" timeOffset="41529.57">13414 7236 0,'14'27'62,"-14"118"-46,0-65-1,-14 78-15,1 1 16,-27 40-16,-12-14 0,25 66 31,27-211-31,-40 0 16,40-14-16,0-13 0</inkml:trace>
  <inkml:trace contextRef="#ctx0" brushRef="#br0" timeOffset="42963.5">13189 8718 0,'0'-26'47,"-66"26"15,27 13-46,-14-13-16,13 13 15,-39 0-15,-40 14 16,-67 65 0,133-65-16,53 12 15,0-25 1,0 65-1,0-26-15,40 13 16,-13 0 0,-14 40-1,40-13 1,-14-67-16,-25 14 16,52-40-1,0 0 1,93 0 15,-53 0-31,13-40 0,-27 0 16,67-39-1,-119 26-15,-27 14 16,0-28 0,0-25-1,-13 52 1,0-66-1,-26 27 1,-27 26 0,53 26-1,-26 14-15,12-13 0,-12-14 16,13 0 0,-27 14-1,-26-14 1,26 27 15,-39-27-15,13 40-1,13 0 1,26 0 0,-12 27-1,25-14 1,14 27-1,0-14 1,0 1-16</inkml:trace>
  <inkml:trace contextRef="#ctx0" brushRef="#br0" timeOffset="44644.67">15465 9221 0,'-27'0'0,"-12"0"15,-120 0 1,-39 0 0,92 0-1,66 13-15,27 0 0,-27 27 32,0-14-17,14 27-15,13-53 16,-27 80-1,40-14 1,0 0 0,40 27-1,13-1 1,0-26 0,-27-26-1,-13-27 1,27 14 15,-14-27-31,-12 0 0,12 0 16,53 0-1,1 0 1,-1 0-16,40-40 0,133-39 31,12-40-15,-224 26-1,-40 53 17,-40-52-17,-13 39 1,-13-80 0,-53-12-1,-26-14 1,92 133-1,13-1-15,-13-12 32,27 25-17</inkml:trace>
  <inkml:trace contextRef="#ctx0" brushRef="#br0" timeOffset="46216.96">17952 5636 0,'-13'13'16,"-14"0"-16,14 0 0,-27 27 15,-39 0 1,39 13 0,27-14-1,-13 27 1,26 1-1,0 38 1,13 41 0,13-1-1,54-92 1,-67-26-16,40 26 16,0-53-1,-27 0 1,67-27-1,-53 1 1,26-1-16,0-12 16,93-67-1,-1 13 1,-118 54 0,-40 25-16,13-39 15,-13-26 1,0-14-1,-26 14 1,-40 0 0,-93-40-1,0 13 1,67 66 0,78 14-1,1 26 1,-53 0 109,26 0-110,-26-27 1,-27 27 0</inkml:trace>
  <inkml:trace contextRef="#ctx0" brushRef="#br0" timeOffset="48599.44">13401 7316 0,'0'13'31</inkml:trace>
  <inkml:trace contextRef="#ctx0" brushRef="#br0" timeOffset="61258.13">10623 12237 0,'13'0'109,"278"0"-93,0 0 0,27 0-16,65 0 15,41 0-15,766 66 16,-607-26-1,-160 13 1,-291-40 15,119 27-15,-52-14 0,26 1-1,-93-14-15,14 13 16,-41-26-16,1 13 15,27-13-15,-28 0 16,1 0-16,-53 0 16,13 27-1,-39-27-15,-14 13 32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19:43.13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11999 3228 0,'-13'0'125,"-93"0"-94,-13 0 0,66 0 0,-13 26 1,-27 14-17,53 0-15,1-27 16,25 13-16,-12-12 15,13-14-15,-14 26 16,27-13 0,-13 1 46,-13 65-31,-14-26-31,40-40 16,0 53 15,0-39-31,0 39 32,0-26-32,13-27 15,-13 26 1,13-12-16,14-1 15,26 14 1,-27-13-16,-13-1 16,1 14-16,25 13 15,80 39 1,-79-39 0,0-26-1,0 12 1,12-26-16,-12 14 15,145 26 1,-13-40 15,-92 0-31,-27 1 16,-1-1-16,15-13 16,12 0-16,-39 0 0,13 0 15,39 0 1,-52 0-16,13 0 31,13-13-15,-26 13-16,13-14 15,-14 14-15,27-26 16,27 13 0,-67 13-16,-12 0 15,39-14 1,-40 14-16,27-13 15,-1 13 1,-12 0 0,-1 0-16,1 0 15,12 0-15,1 0 16,26-13 0,66-40-1,14 40 1,-106 0-1,-1-14 1,-25-26 0,25 53-1,-26-26-15,14 13 16,13-67 0,-40 67-1,13-14-15,13 14 0,-12-53 16,12 53-1,-26 0 1,26-14 0,-26 14-16,40-80 31,-13 40-15,-14 0-1,-13 40-15,0 0 16,26-66-1,-26 65 1,0-39 0,0 27-16,0 0 47,27 26-16,-27-14 16,0-12-16,-13 26-15,-40-40-1,-40 1 1,40-14-1,27 53-15,12-14 32,-12-12-17,-14 26 17,-26-27-17,26 27 1,1 0-16,-14-13 15,-66-53 1,92 66 0,-12-13-16,-1-14 31,-13 27-15,27-13-1,-14 13 1,27 0-1,-14 0-15,14-26 16,-14 26 0,1 0 77,13 0-93,-14 0 16,1 0-16,13 0 0,-14 0 16,-13 0-16,27 0 15,0 0-15,-40-14 16,40 14-16,-14 0 16,1-13-16,13 13 15,-14 0 1,-26 0-1,27 0 1,-1 0 0,14 0-1,-26 0 1,25 0 0,-25 13-1,12-13 1,-26 0-1,27 14-15,-14-14 16,0 0 0,40 26 15,-26-26-15,13 0-16,-14 13 15,-26-13 1,40 27-1,0-27 79,-14 0-78,14 0-16,-13 13 15,12-13-15,-25 0 16,-1 27-16,27-27 16,0 0-16,-14 13 0,-12-13 62,12 26-46,14-26-1,-14 0-15,-12 13 16,-67 1 0,13-1-1,67 13 1</inkml:trace>
  <inkml:trace contextRef="#ctx0" brushRef="#br0" timeOffset="3726.25">13481 1733 0,'0'13'188,"0"40"-173,0-13-15,0 13 16,-14 39 0,-12 1-1,26 13 1,0 0-16,-27-1 15,14 41 1,-13-53 0,-1-14-1,27-53 1,-13 1 0,13-14-16,-26 53 15,26-13 1,-67 13-1,54-39 1,-13 12-16,26-25 16,-40 105-1,40-93-15,-13 14 16,13 53 0,-27-27-1,1-40-15,26-13 16,0 14-1,0-1 1,0 14 0,-13-27-1,13 14-15,0 26 16,0 26 15,0-13-15,0-26-16,0-14 15,-27 54 1,14-41 0,0-25 15,13 52-15,0-53-16,-13 53 15,-14-26 1,27 39-1,0 0 1,0-52 0,0 13-1,0 26 1,0-27 15,-26-39-31,12 40 16,14-27-16,-26 14 0,13-27 15,-14 53 1,27 26 0,-26-66-1,13 14 1,13-1 0,-27 14-1,14-27 1,-27 53-1,40-39-15,-26 12 16,26 14 0,0-26-1,0-1 17,0-12-1,0 12-16,13-13 1,-13 14 0,0 12 46,13-39-31,14 14-31,-14-1 32,13 13 15</inkml:trace>
  <inkml:trace contextRef="#ctx0" brushRef="#br0" timeOffset="7449.75">12594 6588 0,'13'0'125,"27"0"-110,13 0-15,40 40 16,52-27-16,-13 14 15,-26-27-15,0 0 16,-93 0 0</inkml:trace>
  <inkml:trace contextRef="#ctx0" brushRef="#br0" timeOffset="13448.85">12435 6562 0,'27'0'125,"13"13"-110,-1 0-15,-12-13 16,-27 13-16,26-13 16,-13 0-16,14 0 15,13 0-15,-1 0 16,14 0-1,-40 0 1,40 27 0,27-27-1,12 0 1,-12 0 0,-1 0-1,0 0-15,14 0 0,-14 0 16,80 0-1,-119 0 1,52 0 0,-78 0-1,-1 0 1,53 0 0,13 0-1,-26 0 1,-13 0-16,0 0 15,-27 0-15,66 0 16,-52 0 31,-14 0 15,0 0-46</inkml:trace>
  <inkml:trace contextRef="#ctx0" brushRef="#br0" timeOffset="15414.27">12131 7197 0,'40'0'156,"39"39"-140,-52-39 0,12 0-16,14 27 15,-26-27-15,12 13 0,1-13 16,39 26-1,1-26-15,12 0 0,41 0 16,105 0 15,-79 0-31,26 0 16,-26 0-16,-27 0 0,0 0 16,14 0-1,-93 0-15,-27 0 16,-13 0-1,14 0 1,12 0-16,14 0 0,-13 0 16,26 0-1,14 0 1,12 0 0,-52 0-16,-27 0 15,93 0 1,-80 0-1</inkml:trace>
  <inkml:trace contextRef="#ctx0" brushRef="#br0" timeOffset="27962.51">12290 9287 0,'-27'0'672,"-12"0"-657,-1 26 1,0 1-16,-26-14 15,40 13 1,-27-26 0,-13 14-16,26 25 15,14 1 110,26-13-109,-40 65 0,27-65-1,-14 12 1,14-25-1,13 12-15,0 14 32,-26-1-17,12-12 17,14-14-17,0 53 1,0-13-1,-26-26-15,13 12 16,13 14-16,0-13 16,0-27-16,-27 40 15,27 0 1,0-27-16,0 14 16,0 26-1,13-26 1,-13 0 15,0-1-15,0-12-1,0-14-15,27 13 0,-27 1 16,13 13 0,14-14-1,-27 14 1,13-1-16,26 1 31,-12-13-15,-27-14-16,13-13 15,-13 26-15,27-26 16,-14 0 0,13 27-1,-26-14 1,40 13-1,-14-12-15,1-1 16,39 0 0,119 27-1,-66-14 1,-53-26 0,14 13-16,-14 1 15,172-14 1,-13 0-1,13 0 1,-132 0-16,0 0 16,-67 0-16,28 0 15,-28-14-15,-12 14 16,65-26 0,-78 13-1,12 13-15,14-27 16,-1 27-16,1-13 15,-13 13-15,12-26 0,54-14 32,-1 13-17,-78 27 1,39 0-16,-14-26 16,94 0-1,-94 12 1,-12-12-1,-1 26-15,-26-13 16,0-14 0,13-13-1,14 1 1,-14 26 0,14 13-1,-27-27-15,0 14 16,13-27 15,-13 1-15,0 25-16,0-12 0,26 26 15,-26-13 1,0-1 0,0 1-1,0-13-15,13 12 16,-13-12-16,0 13 15,0-40 1,0 0 0,0 0-1,0 40 1,-2222-1046 1187</inkml:trace>
  <inkml:trace contextRef="#ctx0" brushRef="#br0" timeOffset="28480.56">12369 9247 0,'979'13'187,"-1958"-26"-171,2104 26-16,-1046-13 15,-52 0 1,65 0 46,67 67-30,53-54-1,-133 13-15,27-13-1,-53 1 1,-14-14-16,1 13 15,13-13 1,-53 26 140,26-26-140</inkml:trace>
  <inkml:trace contextRef="#ctx0" brushRef="#br0" timeOffset="30880.39">12171 9895 0,'53'0'78,"-27"0"-63,14 0-15,0 0 16,105 0 0,-13 0-1,67-13 1,-93 0-16,13-27 16,-13 27-1,13 13 1,-40 0-16,27 0 0,-27-13 15,-39-14 1,-14 27-16,1-13 16,12 13-16,54-53 31,-53 53-31,-27 0 16,13 0-1</inkml:trace>
  <inkml:trace contextRef="#ctx0" brushRef="#br0" timeOffset="37636.65">12938 11046 0,'0'14'547,"0"105"-516,0 13-15,0-92-1,0-1-15,0 1 16,0 13-16,-13-27 16,13 1-1,0 39 16,0-26 1,-13 39-17,13-52-15,0-1 16,0 0-16,-14-26 16,14 40-16,0 0 15,0-1-15,-13-25 16,-13 12-16,26 1 15,-13 39 1,13-13 0,0-14-16,0-12 15,-27 65 1,27-25 0,0-28 15,-13-39-31,13 13 0,0 27 31,0-13-15,0-14-16,0 13 15,0-12-15,26 12 16,-26-13-16,0 0 16,0 1-16,14 12 0,-14 27 31,0-40-16,0 1 1,26 65 0,-26-39-1,0-1 1,0-25 0,26 12-1,-26-13 32,0 27-31,0 0 15,0-1-15,0-12-1,0 26 1,0-27-16,0 40 15,0-53 1,0 27 0,0 26-1,0-13 1,0-26-16,0 26 31,0-27-15,0-13 31</inkml:trace>
  <inkml:trace contextRef="#ctx0" brushRef="#br0" timeOffset="39324.94">12713 13216 0,'27'13'109,"52"133"-77,-66-54-32,-13-52 15,27 53 16,26-80-31,-53 13 0,0 1 32,26-27 46,-13 0-63,27 0 1,26-14 0,-53 1-16,14-13 15,-14 13-15,14-14 16,25-13 0,-25 14-1,13-40 16,-27 39-31,-13 14 16,26-27-16,-12 14 0,12 13 16,-13-14-1,-13-12 32,27 12-31,-14-13-1,13 40 17,-26-26 265,-53 26-266,27-13-16,-40 13-15,-27 0 16,-13 0-16,14 0 16,39 0-16,-26 0 0,39 0 15,0 0 95,27 0-95,-14 0-15,-25 0 32,25 13-17,-13-13-15,27 0 16,-13 13-16,-14-13 0,27 27 15,-14-27-15</inkml:trace>
  <inkml:trace contextRef="#ctx0" brushRef="#br0" timeOffset="42540.52">11112 5980 0,'-52'0'16,"104"0"-16,-131 13 0,53-13 15,-14 26-15,14 27 16,12-53-16,-12 13 16,13-13-16,-14 0 15,27 27 1,0-14-16,0 14 15,-53-14 1,27 26 0,-1-25-16,14-1 15,13 27-15,-13-40 16,13 26-16,0 1 16,0 52-1,0-26 1,0-40-16,0 0 15,40 265 17,-14-185-32,14-1 15,39 54-15,-26-80 16,53 40-16,-14-14 0,133 1 31,80-27-15,-147-66-16,28 13 15,12 14-15,-13-27 16,27 0-16,238-13 16,26-54-1,-53-12 1,-238 53 0,-13 12-1,-39-25-15,211-41 16,-119 27-1,-27 1 1,-145 52 0,0-40-1,26-26 1,-39 26 0,92-13-1,-26-26 1,-53-1-1,-27 27-15,14-13 16,-40 13 0,0-13-1,0 27 1,0-1-16,0 27 16,-26-106-1,-14 79 1,-13-26-16,-26-27 15,-14-13-15,-145-52 16,-199-67 15,305 211-15,-119-52 0,118 27-16,14 39 0,-13-14 15,0 14 1,-477 0-1,212 0 1,27 0 0,238 0-16,-1 0 15,-39 0 1,119 0 0,40 0-1,0-13 16,-66 26-15,-14 1 15,27 12-15,26-26-16,27 13 16,-13-13-16</inkml:trace>
  <inkml:trace contextRef="#ctx0" brushRef="#br0" timeOffset="47778.68">12290 7514 0,'13'0'16,"40"13"-1,-53 1-15,26-1 16,14 119 0,-40-39-1,13 52 1,-13-92-16,0 27 16,0-1-16,0-13 15,14 146 1,-14-27-1,0 27 1,0-146 0,0-40-16,0 80 31,-14-13-15,14-67-1,0 14-15,-13-14 16,-13 14-1,12-14 1,-12-26 0,-14 14 31,-39-14-32,53 0 1,-1 0-16,-39 0 15,-13 0-15,26 0 16,-106 0-16,0 0 31,146 0-15,-66-14 0,65 14-16,1 0 15,-159 0 1,-40 0-1,-79 0 1,-105 0 0,25 0-1,106 0 1,67 0 0,39 0-1,14 0 1,132 0-16,-67 0 15,41-26 1,-14 26 0,13-13 15,-39-14-31,-14 1 16,-238-1-1,199 14-15,13-13 16,13 26-16,53 0 15,-53 0 1,67 0-16,-1 0 0,-13 0 16,13 0-1,-52 0 1,12 0-16,-39 0 16,-251 0-1,132 0 1,26 0-1,119 0 1,-12 0-16,-1 0 16,26 0-1,1 0 1,66 0 31,-344-14-16,224 1-15,-171-66-1,172 79-15,13-27 16,92 14-16,-12 13 16,25-26-16,-52 26 62,-26-40-31,52 40-31,-13 0 16,26 0 0,-52-26-1,39 26-15,1 0 16,12 0-1,-52 0 1,52 0 0,-25-27-1,25 27 1,14 0-16,-67 0 16,54 0-1,13 0-15,0 0 16,-27 0 31,-40 0-16,67 0-31,0 0 16,-80 40-1,41-14-15,38-26 16,1 0-1,13 13 1,-26-13-16,-14 14 31,0 12-15,40-13-16,-26 14 16,-1-14-1,1 14 1,-1-14-16,-12 26 15,-27-12 1,39-1 0,-26 14-1,27-27 17,-1 14-17,14-27 1,13 13-1,-40 13 1,14-12 0,26 25-16,-40 1 15,-13-14 1,-13-12-16,26 25 16,-12 1-16,12 13 15,13-13 1,27-14-1,-13-26 1,13 13-16,-26 1 16,12 12-16,14 1 0,-13-1 15,13 53 17,0-52-32,0-14 15,0 53 1,0-26-1,13 52 1,-13-52-16,27 0 16,13 13-16,-14-14 15,67 81 1,-27-68 0,13 15-1,-52-67 1,65 39-1,54-25 1,52 25 0,-79-26 15,-92 1-31,26-1 0,-27-13 16,-13 0-1,67 0 1,-27 0-1,0 0-15,26 0 16,199-13 0,-146 13-1,-26 0 1,-40-14 0,-40 14-1,1-26-15,66 13 16,-27-27-1,-13 40 1,13-13 0,13 0-1,27 13-15,13 0 0,40 0 32,-120 0-17,-12 0-15,-27-27 16,13 27-16,14-13 15,65-27 1,-26 14 0,14-1-1,12 14 1,-12-27 0,-14 1-1,26-1 1,-39-13-1,-26-40 1,-27 54 0,13 12-16,-13-12 0,0-28 15,0 28 17,0 26-32,-13-54 15,0 67-15,13-39 0,-27-14 16,14 26-16,-14-12 15,-39-41 1,27 41-16,12-1 16,27-13-16,-26 40 15,-40-53 1,13 26 0,26 27-1,14-14 1,0 27-16,-1-26 0,-65-27 31,-14-26-15,27 39-1,0 27 17,0-1-32,0-25 15,53 39 1,13-27-1,-27 27 17,-65-39-17,-27 39 1,-14 0 0,94 0-16,25 0 15,-91 0 1,52 0-1,13-27 1,27 27 0,-27 0-16,14-13 0,-14 13 15,-53 0 1,40 0 15,14 13-15,12-13-16,14 0 15,-14 0-15,27 27 32,-13-27-17</inkml:trace>
  <inkml:trace contextRef="#ctx0" brushRef="#br0" timeOffset="50503.21">4128 13401 0,'0'13'63,"119"14"-48,39-1-15,67-12 16,-13 25-16,0-39 0,-27 0 16,-26 27-1,171 12 1,-250-39 0,-67 0-1,-13-26 48</inkml:trace>
  <inkml:trace contextRef="#ctx0" brushRef="#br0" timeOffset="69385.75">13070 7422 0,'0'26'203,"27"-13"-172,-27 14-31,0 12 16,13 14-1,14-13 1,-27-14-16,13-12 16,-13 39-1,26-40-15,-26 13 16,13-12-16,-13 25 16,40 67-1,-40 13 1,13 40-1,-13 0 1,27-54 0,-27-78-1,0-14-15,26 14 16,-12 39 15,-14-40-31,13 27 0,0 0 16,13 40-1,-12-27 1,-14-13 0,26 13-1,-26-53 1,0 0-16,0 14 16,0-14-1,0 0 1,27-13 93,-14 0 1391,0 0-1437,0 0 93,14 0-94,-14 27 892,27-14-908,-14 13 1,-13-12-31,-13 12-16,14 14 16,-1 13-16,-13-40 15,0 13-15,26 54 16,-13-27-1,14-27 1,-14 1 15,14-14 1,12 13 30,-25-13-31,12-13 16,40 14 0,-39-1-31,198 13-1,-14-26 1,-131 0 0,-14 0-16,40 0 15,-67 0 16,14 0-15,-13 0-16,0 0 16,26 0-16,119 0 15,0 0 1,14-13 0,12 13-1,-105 0-15,0 0 16,92 0-1,-132-26 1,14 26 0,-54-14-1,54 14 1,-27-26 0,39 13-1,-12 0 16,65-1-15,-39 14-16,92 0 16,-118 0-1,78-26 1,14 26 0,-66 0-16,106 0 15,53 0 1,-41-13-1,-38 13 1,-120 0-16,-40 0 16,40 0-1,1 0 1,-1 0 0,-40 0-1,40 0-15,-13 0 16,27 0-16,-1 0 15,0 0 17,-39 0-17,-14 0-15,14 0 16,-27 0 0,27 0-1,-13 0 32,65 0-31,-12-27-1,-67 27 1,13 0 0</inkml:trace>
  <inkml:trace contextRef="#ctx0" brushRef="#br0" timeOffset="72430.72">20174 9274 0,'-79'92'281,"-66"1"-249,118-67-32,-26 27 15,0 0 1,0-26-16,27-14 16,-14-13-16,40 26 15,0-12 1,0 12 46,-106 119-30,40-12-1,27-1 0,25-79-31,-12-13 31,-14 26-15,27-53-16,13 0 16,-26-13-16,26 53 15,-14 0 1,14-40-1,0 40-15,0-13 0,0-14 16,0 1 0,0-1-1,0 14 1,0 0 0,40-27-1,-14 0 1,-12-13-1,-1 13 17,27 1-17,-1 12 1,-12-26-16,12 13 16,120-13-1,-79 0 1,12 0-1,-79 0-15,27 0 16,26-13 0,80-40-1,105 13 1,-26-12 0,-93 38-1,1 14-15,224 0 16,-212-39-1,-92 39 17,0-27-32,-13 27 15,145-39 1,40-14 0,-13 0-1,-107 39-15,-12-12 16,-53 13-16,-1 0 15,27-1 1,80 14 0,-27-26-1,-26-14-15,13 40 16,-14-26 0,-52 12-1,0-12 1,-27 26-1,40-13 17,26-14-17,-53-12 1,1 12 0,-14 27-16,0-13 15,14-53 1,-1 53-1,1-27 1,-27 13 0,0 14-1,0-13-15,0-14 16,0 0 0,-13 1-1,-40-54 1,13 67-1,-53-67-15,1 14 32,52 65-17,-13-25 1,27 39-16,12-27 16,-105 27-1,-66-39 1,-66 25-1,145-25-15,40 12 16,39 1-16,1 26 16,-14-27-1,14 27 1,-27 0 0,-53-26-1,-119 26 1,40 0-1,-27 0 17,133 0-17,-106 0 1,105 0 0,-12 0-1,26 0 1,26 0-1,13 0-15,-52 0 16,39 0 0,-39 0-1,26 0 1,40 0-16,-27 0 16,0 0-16,-12 0 15,-81 0 1,1 0-1,39 0 17,14 0-32,39 0 0,27 0 15,-13 0-15,12 0 16</inkml:trace>
  <inkml:trace contextRef="#ctx0" brushRef="#br0" timeOffset="77134.03">20624 12303 0,'-26'0'562,"-27"0"-546,-212 0 0,133 0-1,66 0-15,-93 0 16,80 0 0,39 27-1,-92 65 220,79-79-235,-27 40 15,-39 13 1,119-39-1,-26-14-15,13 14 16,-14 12 0,14 14 15,-66 13-15,52-13-1,-12-13-15,25 0 16,-12 39-1,26 0 1,-27 1 0,27-67-1,0 13 1,0-12-16,0 25 16,0 1-1,0-13 1,14 39-1,-14-53 1,0 13-16,53 54 31,-40-67-31,26 53 32,-12-53-32,-14 14 15,40-14 1,0 13-1,40-12 1,-67-14-16,0 13 16,1-13-16,26 0 31,13 26-15,13-26-1,146 40 1,-119-27-1,-40 14 1,-39-27 0,65 0-1,-52 0 1,-14 0 0,107 0-1,-80 0-15,26 0 16,0 0-16,1 0 15,12 0-15,14 0 16,27 0 0,-81 0-16,-12 0 15,0 0-15,13 0 16,26 0-16,14 0 16,277 0-1,-79 0 1,-92 0-1,-120-13 1,-66 13 15,14-27-15,39-13 0,13 27-1,-52 0-15,12 13 16,1-27-16,0 27 0,13-13 15,39-79 1,-79 92 0,54-40-1,-54 40-15,-13-40 16,40 14-16,-1-27 16,-26 13-1,-13 14-15,40-40 16,-13-14-1,-27 41 1,0-14-16,13 0 16,-13-13 15,0-27-15,0 27-16,0 13 15,0-13-15,-13-14 0,-40 27 16,0-39-1,-13 12 1,52 54 0,14 13-16,-26-14 15,-14 27 1,-39-26 0,-80 26-1,40 0-15,13 0 16,-291 0-1,265 0 1,-53 0 0,79 0-1,13 0 17,54 0-32,-1 13 15,-39 0 1,-14 14-1,53-27 1,1 13-16,-1-13 16,-66 53-1,66-53 1,14 13-16,-14-13 0,1 0 16,-14 0-16,13 0 15,-79 0 1,66 0-1,27 0 1,-27 0 0</inkml:trace>
  <inkml:trace contextRef="#ctx0" brushRef="#br0" timeOffset="79887.7">12793 4313 0,'39'39'62,"-25"-39"-46,-14 14 0,13 52-16,-13 40 0,26 79 15</inkml:trace>
  <inkml:trace contextRef="#ctx0" brushRef="#br0" timeOffset="82718.39">20280 12382 0,'27'0'47,"12"-13"-31,14 0-16,14-40 15,105-79 1,-80 92 0,-52-13-1,-1 27-15,-12 13 16,52-14-1,-26 27 1</inkml:trace>
  <inkml:trace contextRef="#ctx0" brushRef="#br0" timeOffset="85937.3">21934 12224 0,'13'-53'141,"146"-251"-110,-80 185-31,14-1 16,-14 1-16,1 27 0,78-556 47,-118 542-32,-27-13-15,1-14 16,12 28-16,-13-15 16,14 15-16,-27-1 15,13-146 1,0 173-16,14-172 15,12-14 1,-39 120 0,0-94-1,0 107-15,0 26 16,0-185 0,-26 119-1,-14 80 16,40 52-31,0-13 0,0 0 16,-13-13 0,0 13-16,-27-13 15,-26-66 1,39 66-16,-26-1 16,-13-38-1,53 65 1,-27-13-16,-52-26 15,-1 12 1,27 1 0,-40-40-1,40 14 1,-93-54 0,67 93-1,-27-26-15,26 13 16,-26 13-16,53 27 15,-66-41 1,118 54 0,-39-53-16,-105-106 15,131 172-15,-12-40 16,12 40-16,-39 0 0,26-13 16,-105-40-1,79 14-15,-27 25 16,-53-12-1,14-67 1,40 54 0,39-14-1,-27 13 1,-12 27 0,52-27-16,-132-13 15,132 27 1,-13 12 15,-13-25-15,27 26-16,25 13 15,-197-133 1,52 67 0,93 26-1,53 27-15,-27-13 16,0-27-16,-13 40 15,-39-27 1,-27-13 0,-53 0-1,0 40 1,105 13-16,15 0 16,-1-13-16,26 13 15,-12-14 1,-1-39 15,-53 14-15,14 12-1,-27 27 1,27 0-16,39-26 16,-53 13-1,54-1-15,-1 14 0,-13-13 16,40-27-1,0 40 1,-27-13 0,27-13-16,-53 26 15,-14 0 1,1 0 0,13-27-1,26 14 1,0 13-16,27 0 15,0 0 1,-40 0 0,26 0 15,-92 0-15,53 0-1,-66 0 1,53 0-16,12 0 15,1 0 1,53 0-16,-53 0 63,-40-13-32,40 13 0,53 0-15,-14-13-1,-65 13 1,65 0 0,14 0 187,-53 0-188,13 0 1,40 0 0</inkml:trace>
  <inkml:trace contextRef="#ctx0" brushRef="#br0" timeOffset="88598.81">16179 4366 0,'-26'26'266,"-14"-13"-251,14-13-15,-14 27 16,27-27 0,-27 0-1,40 13 1,-40-13-16,14 26 15,-1-12-15,-12-14 16,39 26 15,-13-26-15,-27 40 171,-66 0-155,106-27 249,53 13-265,-27-26-1,67 13 1,-67-13-1,27 0 1,-13 0 0,-27 0-1,27 0 79,53 0-63,-80 0-31,0 0 0,13 0 78,14-39-62,-13 12 0,-14-26-1,27 14 1,-14 39 0,-26-14-1,0-12-15,0 13 16,26-14-1,-26 14 17,0-13 140,0-80-141,0 66 0,0 67 203</inkml:trace>
  <inkml:trace contextRef="#ctx0" brushRef="#br0" timeOffset="90040.4">14552 6152 0,'13'52'203,"1"107"-188,-14-53-15,0 0 16,0-27-16,0 40 16,0-26-1,0-80 1,0 14 0,0 12 30,-27 173-14,14-159-32,0 53 31,13-67-15</inkml:trace>
  <inkml:trace contextRef="#ctx0" brushRef="#br0" timeOffset="93483.92">11840 7091 0,'13'0'188,"40"0"-172,0 0-1,-13 0-15,39 0 16,1 0-16,65 0 15,-92-13-15,0-27 16,13 40 0,-13 0-16,-13 0 15,-1 0-15,-12 0 16,26 0 31,-14 0-32,120-13 1,-66 13 0,-53 0-1,-1 0-15,-26 0 16,14 0 0,-1 0-1,1 0 1,65 0-1,-65-14-15,-1 14 0,14 0 16,13 0 0,-27 0-1,-12 0 1,25 0 125,14 0-110,53 0-16,-53 0 1,-27 0 93,14 14-93,159-1 15,-120-13-31,40 0 16,-93 0 0,-12 0-16,-1 0 78,-13-27-63,26-12 1,-26 12 0,0 14-1,0-27 16,-26 14-15,26 13 0,-27 13-1,27-27 1,-13 27 62,13-26-62,-39-40-1,-54 52 1,0-38-16,-39-15 16,-265-38-1,225 52 1,119 13-1,27 27 17,-54-14-17,28 27 17,-41 0-17,53-13-15,-26 0 16,-93 0-1,120 13 1,-1-14 0,13 14-16,-39-13 31,13 0-15,-26 13-1,0 0-15,-1 0 16,-26 0-16,40 0 15,13 0-15,0 0 16,40 0 0</inkml:trace>
  <inkml:trace contextRef="#ctx0" brushRef="#br0" timeOffset="117716.29">12713 10636 0</inkml:trace>
  <inkml:trace contextRef="#ctx0" brushRef="#br0" timeOffset="119702.86">12726 10517 0,'14'0'63,"-1"0"-47,13 27-1,-12-27-15,-14 39 0,13 41 16,-13 12-16,0 41 15,0-28-15,0 1 16,-27 185 15,27-211-31,-26 39 32,26 0-17,0-79-15,-27-1 0,27-26 16,-39 159 15,39-92 0,-27-54-15,27 93 0,-13-26-1,13-53 1,0-14-16,0 0 0,-26 41 15,26-54 1,-14 53 15,14-40-31,-13-12 16,13-1-16,0 27 0,0-27 16,0 40-16,0-40 15,0 53 1,0-13-1,0-40-15,0 1 32,0 25 30,0-12-46,0-14-16,-13 13 15,-14-26 1,27 27 31,0 13 0,0-14-32,0-13 48,0 0-47,0 27-1,-13 13 1,-13-27-1,26 14 1,-13-13 15,13-14-15,0 13 0,-27 1-1,27 12-15,0 1 16,-13-13-1,-14-14 1,27 13 0,0-12 46,0 12-46,0 14-16,0 26 15,0-53 1</inkml:trace>
  <inkml:trace contextRef="#ctx0" brushRef="#br0" timeOffset="120746.27">12330 13295 0,'13'27'109,"-13"52"-77,26 53-1,-13-92-15,14 0-16,-1 13 0,-26-14 15,27-39 1,-27 27 15,0-14-15,92-39 109,94-279-94,-133 200-31,132-147 16,-93 54-1,-65 145-15,-27 13 16</inkml:trace>
  <inkml:trace contextRef="#ctx0" brushRef="#br0" timeOffset="124909.7">12012 7422 0,'0'26'62,"0"186"-46,0-106-16,0 13 16,-26 39-16,-14 1 15,-92 106 1,39-80 0,40-93-16,-92 147 15,92-147 1,-53 93-1,-40 27 1,107-172 0,-14 13-16,-40 13 15,-52-13 1,-54-40 15,93 0-31,-26 14 16,-119-27-1,13 0 1,-27 0 0,-79-27-1,-13-39 1,198 26-16,-172 1 16,199 12-1,-119 14 1,66 13-1,52 0-15,-52 0 16,-40 0 0,13 0-1,40-40 1,106 14 0,27 13-1,-54 13 1,27 0-1,-40 0 1,66 0-16,1 0 16,-1 0 312,14 0-328,26 13 312</inkml:trace>
  <inkml:trace contextRef="#ctx0" brushRef="#br0" timeOffset="128777.24">15518 6919 0,'13'0'63,"66"13"-48,1 0-15,52 14 16,212-1 0,-79-26-16,-1 13 15,-26 14 1,212 13-16,-93 26 16,-317-53 15,13 13-31,13-12 15,0 12 1,27 1 0,-14-27-1,1 0-15,-1 0 16,172-53-16</inkml:trace>
  <inkml:trace contextRef="#ctx0" brushRef="#br0" timeOffset="131425.01">18441 7223 0,'14'0'297,"92"40"-282,-67-40 1,27 26-16,-26-26 15,-14 13-15,27-13 16,40 0 0,-53 0-1,52 0 1,41 0 0,-28 14-1,1-1 16,-26-13-31,-1 0 16,40 26 0,-106-12 15,40-1 0,53 53-15,-79-53-1,52 40 1,-79-40-16,26 1 16,-12-14-1,-1 13 17,0-13-17,-13 26 16,26-26 219,-26 66-218,0-26-32,0-27 15,0 14-15,0-1 0,27 54 32,-27-54-17,40 27 1,-40-13-1,13-14-15,-13-13 16,26 27-16,14 0 16,-27-14-1,27 14-15,-14-27 16,27 53 0</inkml:trace>
  <inkml:trace contextRef="#ctx0" brushRef="#br0" timeOffset="135080.34">20069 12409 0,'0'-27'94,"0"14"-47,39-26-16,-12 12-31,12-13 16,1 1-1,13 26 1,-53-14-16,27 27 16,-1-26 15,0 26-16,1-27 1,-14 14-16,27-14 16,0 27-16,12 0 0,-12-39 15,-13 39-15,92 0 16,66-13 0,-53-27-1,-92 40 1,13 0-1,-40-40-15,0 40 16,0 0 15,14 0-15,52 0 0,-26 0-16,0 0 15,225 27 1,-80 12-1,27 1 1,-145-27-16,12 0 16,1-13-1,-40 14 1,-14-1 0,-12 0-1,13 27 32,-1 39-16,-39-52-31,27 26 16,-14 26 0,40 0-1,-53 1 1,0 52-1,0-39 17,0-14-17,-13-39-15,-1 13 16,14-27-16,0 27 16,-13-40-16,-27 27 15,40-14-15,-39 40 16,-14-13-1,26-13 1,14-13 0,0-1-16,-13 0 0,12-12 15,-52 25 1,26 1 0,1-40-16,26 53 15,-40-27-15,13-12 16,13-1-16,-12 0 15,-146-13 1,-14 40 0,120-40-16,26 0 15,13 0-15,0 0 16,-118 0 0,12 0-1,-65 0 1,78 0-1,-224-27 1,106-52 0,26 39 15,119 27-31,13-27 0,1 27 16,39 0-1,-40-27-15,54 27 0,-1-13 16,13-1-1,-12-13 1,39 27-16,-40-27 16,27 1-16,-53-54 15,52 54 1,14-28 0,-13 41-1,0-14-15,13-13 0,0-66 31,0 66 1,13-39-17,40 12 1,-26 27-16,26 27 0,-27 13 16,40-40-1,0 13 1,-26 14-16,53-1 15,12 1-15,14-14 16,14 0-16,12 1 16,-12 25-16,91-12 15,-65 26 1,-13-13 0,-107 13-16,14 0 15,80 0 1,65 0-1,-79 26 17,-66-26-32,-13 27 0,66-1 31,-40 27-15,0 0-1,-26-40 1,65 40-1,-38 13 1,-15-26 0,-38-27-1,12-13 1,-13 13-16,14-13 16,26 40-16,-40-27 15,27 14 1,-14-1-16,1 1 15,25 26-15,-38-53 16,-1 26-16,27 53 16,-40-52 31,26-1-32,-13 14 16,-26-40 219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22:06.9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9234 3664 0,'13'0'93,"146"67"-77,-53-67 0,105 0-1,-25 0-15,12-27 16,-145 14-1,-27 13-15,-12 0 16,12 0 31,14 0-16,-14 0-31,40 0 31,-13 0-15,-39 0-16,12 0 0</inkml:trace>
  <inkml:trace contextRef="#ctx0" brushRef="#br0" timeOffset="1599.41">10954 3664 0,'53'0'94,"26"0"-78,27 0-16,330 0 15,-197 0 1,-173 0 15,-40 0-31,-39 0 94,13 14-94</inkml:trace>
  <inkml:trace contextRef="#ctx0" brushRef="#br0" timeOffset="3464.18">13944 3612 0,'26'0'125,"40"0"-110,-26 0 1,26 0-16,13 0 16,1 0-16,-1 0 15,93 0 1,-66 0-16,0 0 15,0 0-15,39 26 16,-39-26-16,-27 0 16,1 0-16,26 0 15,39 0 1,-13 0 0,40 0-1,40 0 1,-27 0-1,-119 0-15,-26 0 16,0 0 0,-1 0-1,1 0-15,-40-13 16,27 13-16,-14 0 0,13 0 16,-13-13-1,14 13 32,39 0-31,-53 0-16,14 0 0,-40 0 265,-1-27-233,-78-39-17,65 53 1,14-40-1,13 26-15,0-12 16,-26-14 0,26-13-1,-14 39 1,-12 14 0,26-14-1,-13-25 1</inkml:trace>
  <inkml:trace contextRef="#ctx0" brushRef="#br0" timeOffset="5913.41">8850 4485 0,'27'0'47,"92"13"-32,185-13 1,80 0-1,-173 0-15,-25 0 16,-28 0-16,-65 0 16</inkml:trace>
  <inkml:trace contextRef="#ctx0" brushRef="#br0" timeOffset="7331.75">11205 4524 0,'40'0'125</inkml:trace>
  <inkml:trace contextRef="#ctx0" brushRef="#br0" timeOffset="11431.49">12912 4564 0,'92'0'110,"1"0"-95,-67 0 1,14 0-16,0 0 0,-1 0 16,-12 0-16,-14-13 15,14 13-15,25 0 16,-12 0 0,53 0-1,-80 0 1,13 0-16,27 0 0,27 0 15,-1-13 1,0 13 0,-26 0-1,-13 0 1,-13-27 0,52 27-1,0 0 1,14 0-1,-53 0-15,65 0 16,-25 0 0,-14 0-16,-26 0 15,-14 0-15,40 0 32,80 27-17,26-1 1,66-26-1,-132 0 1,39 13-16,-12-13 16,-1 0-16,27 0 0,-1 27 15,54-27 17,-40 26-17,0 1 1,-79-14-16,-14-13 0,0 0 15,106 0 1,-79 0-16,0 0 16,13 0-16,-13 0 15,79 0 1,-39 0 0,-80 0-1,13 0 1,14 0-1,-80 0-15,0-27 16,27 14 0,-40-13 46,0-14-46,0 27-16,0-14 15,0 14-15,-13 13 16,13-40-16,0 14 16,-13-14-16,13-13 15,-27 0 1,14 14 0,-14 12-1,-12-12 1,-1 12-1,40 14 1,-132-27 47,-14 14-48,-39-14-15,13 0 16,-40 1-16,27 12 15,26-12-15,14 25 0,39-12 16,13-14 0,54 40-1,-1 0 1,0-13-16,14 13 16,-67-13-1,54 13 1,-1-13-1,27 13 64,-40 0-64,13 0-15,0 0 16,-118 0-1,65 0-15,40 0 16,-26 0-16,-80 0 31,119 0-15,-39 0 0,-14 0-1,14 0 1,-14 13-1,54 0-15,-54 0 16,27-13 0,-13 0-1,-1 0 17,41 13-32,-14-13 0,13 0 15,27 0-15,-1 0 16,1 0 31,-119 0-32,13 0 1,0 0 0,106 0-16,-27 0 93,-66 0-61,93 0-32,-14 0 15,-52 0 1,26 14-1,0-14-15,0 13 16,-92 27 0,132-40-1,-14 39 220,14-12-220,-53 52 1,26-13-16,-26 67 16,13-81-1,13-12 1,14 26-1,-1-66-15,27 27 32,-13-1 186,-27 1-202,40-1-16,-92 27 16,-1 0-16,27-13 15,26-1 1,1-25-16,25 38 0,-12-52 16</inkml:trace>
  <inkml:trace contextRef="#ctx0" brushRef="#br0" timeOffset="13509.32">21431 5834 0,'-79'0'78,"26"53"-46,-13-27-32,26 27 0,-26 0 15,-93 27 1,67-41-16,-1 1 15,27 26-15,13-26 16,40 26-16,13 40 31,0-27-15,13-39-16,0 0 16,27 13-1,0-1-15,-14 1 16,27 0-1,-40-26 1,53 12 0,-26 1-1,0-40-15,118 13 16,-39-13 0,27 0 15,-67 0-31,27 0 15,27-26 1,-81-54 0,-12-12-1,0 52-15,0-13 16,-1-26 0,-26-14-16,14 54 15,-27 25-15,0-25 0,0 12 16,0 1-16,-13-14 15,13-13 1,-53-26 0,13 26-1,-39-13 1,39 52 0,0 1-16,-13 0 15,53 0-15,-132-80 31,119 67-15,-14 13 0,14-14-1,-13 27 79,-27-13-78</inkml:trace>
  <inkml:trace contextRef="#ctx0" brushRef="#br0" timeOffset="14558.22">19301 3836 0,'-26'0'0,"52"0"0,-79 0 15,40 0 1,-53 67 0,26-54-1,27 0-15,13 0 16,-26 27-1,12 0 1,-12 13 0,26 0-16,-13-53 15,13 105 1,0-12 0,39-27-1,41 13 1,-67-65-1,0-1-15,14-13 16,12 0 0,28-27-1,-14-12 1,-14 26 0,14-14-16,-13 14 15,-14-40-15,-13 26 0,14 14 31,-14-53-15,14 53-16,-27-14 16,0 14-1,-14-13 17,14 13-17,-92-54 16,12 28-15,-12-27 0,12-1-1,54 67 1,-27 0-16,13 0 0,27 0 16</inkml:trace>
  <inkml:trace contextRef="#ctx0" brushRef="#br0" timeOffset="15441.51">18719 7567 0,'-132'93'32,"264"-186"-32,-423 318 15,278-199 1,-13 14-1,12 26 1,-39 80 0,27-67-16,13 14 0,-27-1 15,40 27 1,0-79 0,0 0-16,53-14 15,-27 1-15,14-14 16,39 0-1,41-66 1,91-66 0,-65 27-1,-27 12-15,53-224 16,-119 225 0,-53 12-1,0 41 1,-106-93 15,-106-40-15,120 119-1,65 40 1,27-39 15</inkml:trace>
  <inkml:trace contextRef="#ctx0" brushRef="#br0" timeOffset="16390.66">23667 4180 0,'0'0'16,"-106"-13"30,0 66-30,0 66 0,27-13-1,53-53 1,26-13-16,0-1 16,0 54 15,26-80-31,-26 14 0,27-1 15,25 14-15,81 13 32,-94-53-32,1 0 15,26 0 1,14-27 0,-27-13-16,13-39 31,-40 53-16,-26-14 1,0-53 0,0 54-1,0-1-15,0 14 0,-26-67 16,-14 53 0,-53-26-1,14 66 16,26-26-31,13 26 16,-52 53 0,39 13-16</inkml:trace>
  <inkml:trace contextRef="#ctx0" brushRef="#br0" timeOffset="17157.62">23270 7885 0,'0'0'16,"-53"13"30,0 13-30,-132 93 0,-53 14-1,132 12 1,106-65-16,0-28 16,0 28-16,0 39 15,66 0 1,53-40-1,0-52 1,-13-27-16,27 0 16,-1-13-1,13-67-15,-26 1 0,-26 26 16,79-185 0,-172 119-1,0 66 1,-106-238-1,14 132 17,-80-39-17,52 118-15,1 27 0</inkml:trace>
  <inkml:trace contextRef="#ctx0" brushRef="#br0" timeOffset="18406.34">20757 6641 0,'26'27'63,"-39"52"-48,-40-39 1,13-27 0,-132 66-16,106-52 15,-27 12-15,-26 41 16,0-1-16,-158 106 31,144-105-15,94-54-16,12 1 31,-52 25-15,-1 15-1,-65-1 1,79-53-16,-27 40 15,-158 66 1,224-106 0,1 0-1,26-26 110</inkml:trace>
  <inkml:trace contextRef="#ctx0" brushRef="#br0" timeOffset="19589.75">19235 4405 0,'40'40'62,"26"79"-46,172 238 0,159 186-1,-251-345 1,-14 1-16,-26-28 15,-27-25-15,159 158 32,-211-264-17,-14 0 1,53 13 78,-40 0-79,94 66 1,-81-93 0,-39-39 15</inkml:trace>
  <inkml:trace contextRef="#ctx0" brushRef="#br0" timeOffset="21112.48">23455 4657 0,'0'13'63,"-26"79"-47,13-78-16,-54 39 15,-91 13 1,65 26-1,40-52 17,14 0-32,-14-14 15,-14 27 1,41-26-16,0-14 16,-1 13-16,-13-12 15,14 12-15,-14 0 16,-39 27-1,-1-13 1,41 0 0,12 13-1,-26 0 1,40-14-16,-40 14 16,14-40-16,-14 27 15,13-13 1,14-14-1,12-13 1,-12 39 0,-14 1 15,0-13-31,-12 12 16,38 1-16,-52-14 15,-159 133 1,146-93-1,66-66 1</inkml:trace>
  <inkml:trace contextRef="#ctx0" brushRef="#br0" timeOffset="22172.03">23217 7580 0,'-13'-26'0,"13"13"15,-40-40 1,-13 0 0,0-13-1,1 13 1,12 39-16,-53-52 15,1-26 1,39 39 0,-27-13 15,1 26-15,-14-53-1,27 27 1,40 27-1,-27-1 1,26 27-16,-12-14 16,-1 14-16,-13-27 15,0 1 1,13 25-16,1-12 16,-186-67-1,198 54 1,-25-1-1,25 40 1,-26-53 47</inkml:trace>
  <inkml:trace contextRef="#ctx0" brushRef="#br0" timeOffset="25885.74">19248 4180 0,'27'40'16,"66"53"0,-54-67-1,41 67 1,-14-1 0,13-25-1,-26-1 1,-27-27-16,27 14 15,-13-26-15,13 26 16,-13 13 0,39 40-1,-13-27 1,-13-39 0,-26-14-16,-1 14 0,53 39 15,-52-26 1,13-13-16,-1 13 15,1-14 1,-40-25 0,26 12-16,-12-13 31,-1 1-15,27 65 46,-27-39-46,26-14-16,-39-13 15,53 67 1,-39-54 0,25 27-1,-25-26-15,12-1 16,0-13-16,-12 27 15,78 39 1,-65-39 0,12 26 31,28 13-32,-15-26 1,-25-26-1,-14-14-15,14 27 32,-1 13-17,-13-27 1,-39-26 109,13 0-109,-54-26-1,28-27 1,26 26-1,-14-12 1,14 39 0,-14-40-1,27 13-15,-13 14 16,-13-26 0,39 65 202,0 27-202,14-13 0,-27-27 15,13 0-16,119-92 48,-52-67-32,-80 106-31,0 27 16,0-13-1,-27 26 17,-66 0-17,-39 66 1,26 0 0,-26 0-1,53 27 1,79-80-1,0 14 1,0 12 0,13-12 31,40-27-32,39 13 1,14-13-1,-40-27-15,-26 14 16,-40-13 0,0 13 15,0 52 47,-106 173-47,119-172-15,14-27 15,-1-13-31,1-53 16,39-40-1,-53-13 1,-13-79 0,-79 66-16,13 27 15,13-1 1,-40 53-16,54 40 16,-1 0-16,0 0 15,40 40 1,27 0-1,-14-1-15,13-12 16,27 12 125,27 54-126,-80-80 32,52 53 31,-12 14-46,-13-67-32,26 27 703</inkml:trace>
  <inkml:trace contextRef="#ctx0" brushRef="#br0" timeOffset="32266.03">21312 6324 0,'-13'0'187,"-14"0"-171,27 39-1,-26-39 1,26 13 46,13 14-15,14-14-15,-14 14-32,13-27 46,-12-27 33,52-39-64,-27 26-15,14 1 16,0-14-1,-13 39 1,-40-12-16,26 26 63,-92 0 15,-26 26-63,52 14-15,14-27 0,12 14 16,-12 13 0,13-27-1,13 0-15</inkml:trace>
  <inkml:trace contextRef="#ctx0" brushRef="#br0" timeOffset="33616.33">20677 6496 0,'66'0'94,"-26"13"-79,26 0-15,27 27 16,-1-14-16,160 93 16,39 27-1,66-1 1,-185-79 0,-13-26-16,13 26 0,251 93 31,-344-119-16,133 79 17,-185-106-17,-14-13 267</inkml:trace>
  <inkml:trace contextRef="#ctx0" brushRef="#br0" timeOffset="36782.94">9287 7263 0,'185'92'141,"-132"-92"-126,26 14-15,14 12 16,105-13 0,-92 1-16,-26-14 15,25 0-15,-12 0 0,13 0 16,-66 0-1,13 0 1,13 0 47,39 0-48,-78 0 1</inkml:trace>
  <inkml:trace contextRef="#ctx0" brushRef="#br0" timeOffset="39091.64">20902 6112 0,'-66'40'156,"-146"79"-124,186-119-17,-27 13 1,53 13 15,13 27 16,-13-26-31,0-14-16,0 13 15,0-12-15,27 39 31,-1-14-15,-26-26 15,13 1-15,14-1-16,-14-13 16,27 26-16,26-12 15,-27-14 1,14 0-16,-13 0 15,-13 0-15,-1 0 16,14 0-16,-14 0 31,1 0-15,-14-14 0,13 1-16,-26-13 31,53-54-16,-26 67-15,-1 13 16,-13-40 0,1 14-1,-14 13-15,26-14 16,-26 14-16,0 0 16,0 0-1,0-14 1,0 14-1,0-14 1,0-26 0,0 27 15,0 0-31,-13 12 16,13-12-16,0-14 31,-40 0-16,40 14-15,-40-14 16,27 14 0,-66-27-1,79 27 1</inkml:trace>
  <inkml:trace contextRef="#ctx0" brushRef="#br0" timeOffset="40911.48">12343 7355 0,'26'14'47,"40"-14"-31,318 0-1,370 0 1,159 0 0,-424-40-1,-449-13-15</inkml:trace>
  <inkml:trace contextRef="#ctx0" brushRef="#br0" timeOffset="43875.94">21206 6509 0,'-185'145'78,"-106"67"-62,93-80-1,52-13-15,-264 265 16,291-265 0,93-79-1</inkml:trace>
  <inkml:trace contextRef="#ctx0" brushRef="#br0" timeOffset="44625.8">21339 6403 0,'26'0'31,"93"-13"-15,-53-53-1,27-40-15,26-13 16,13 0-16,-39-14 0,171-158 16,-92 80 15,-119 118-16,-53 67-15</inkml:trace>
  <inkml:trace contextRef="#ctx0" brushRef="#br0" timeOffset="45141.74">21220 7064 0,'0'0'0,"79"0"31,-66 0-31,53 14 16,133-1-1,145 53 1,119 0 0,-305-26-16,-25-40 0</inkml:trace>
  <inkml:trace contextRef="#ctx0" brushRef="#br0" timeOffset="46265.02">20783 6892 0,'-40'0'62,"-502"331"-31,0 26-15,330-238 0,172-105-1</inkml:trace>
  <inkml:trace contextRef="#ctx0" brushRef="#br0" timeOffset="52073.31">7448 9102 0,'79'0'140,"-39"0"-140,39-27 16,67 27-1,-40 0-15,0 0 16,-1 0-16,28 0 16,-27 0-16,-14 0 15,-39 0-15,-26 0 16,-14 0 0,13 0-1,-13 0 1,14 0-16,105 0 15,-13 0 1,-39 0 15,-54 0-31,-13 0 16,14 0 0</inkml:trace>
  <inkml:trace contextRef="#ctx0" brushRef="#br0" timeOffset="58966.75">8374 8440 0,'0'-13'0,"13"-40"31,-13 0-15,-13 13 0,-27-12-16,-13-15 0,-79-144 31,-172-80-31</inkml:trace>
  <inkml:trace contextRef="#ctx0" brushRef="#br0" timeOffset="61893.96">0 11536 0,'13'13'47,"120"-13"-31,-28 0-1,81-26-15,25-14 0,27-13 16,0-13-16,14 0 16,-14 52-16,-79-25 15</inkml:trace>
  <inkml:trace contextRef="#ctx0" brushRef="#br0" timeOffset="64411.49">9141 10954 0,'14'0'250,"118"0"-235,-26 0-15,-27 0 0,27 0 16,0 0-16,-27 0 16,53 0-1,-79 0 1,-13 0-16,26 0 31,14 0-15,-54 0-1,-13 0 1,93 13 46,26-13-30,-92 0-17,-13 0 1,-14 0 0</inkml:trace>
  <inkml:trace contextRef="#ctx0" brushRef="#br0" timeOffset="68062.72">15333 11139 0,'0'26'94,"79"-26"-79,27 0 1,0 0-1,-67-13 1,1-27-16,-14 40 16,41 0 15,184 14-15,-92-14-16,-27 0 15,93 0 1,-185 0-16,-14 0 15,-13 0-15,1 0 16,78 0 15,-39 0-15,-13 0-16,-14 0 16,54 0 30,144 0-14,-144 0-32,-14 0 15,-40 0 1,41 0 46,-15 0-46,-25 0 0,-14-27-1,14 14-15,-27-13 16,13 26 0,13-40-1,-26-13 1,0 27-1,14-14-15,-14 27 0,0-14 16,0 14-16,26-53 16,-13 26 15,-13 0-31,0 1 16,27 12-1,-27-26 1,0 14-1,0 12 1,-14 1 0,-52-54-1,0 41 1,-26-14 0,39 53-1,13-27-15,14 27 16,26-26-1,-27 26 1,-26-27 0,13 27-1,-52 0 1,12 0 0,14 0-1,-26 0 1,52 0-16,14 0 15,-41 0 1,-52 0 0,40 0-1,39 0-15,14 0 32,13 27-1,-27-27-16,13 13 1,14 14-16,-26-14 16,-14 13-16,13-13 15,-132 27 17,132 0-32,-13-14 15,14 1 1,12-1 31,27 54-32,-13-67-15,13 13 16,-26 14-16,26 0 16,-40 52-1,27-12 1,13-67-1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3:26:08.6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12475 6085 0,'-13'0'63,"0"-13"-32,-80-27 0,-26 40-15,-40 0-1,27 0 1,39-13-16,67 0 16,13 13-16,-14 0 62,-39 79-46,26-12-1,40-15 1,0-38 0,0 12 15,0 120-16,0-14 17,-13-26-17,13-80-15,0-12 16,0 12 0,0 14-1,13 26 1,1-13-16,-14 0 15,0 92 1,0-79 0,0-26-1,13-14-15,-13 1 16,40 26 0,-27 66-1,26-40 1,1-39 15,-13-27-15,-1 40-1,-13-40 1,0 14 0,27 12-1,13 1 1,-53-13-16,53 65 15,0-39 1,-27-13 0,14 13-1,-40-40-15,27 13 16,12 14 0,14 0-1,13-1 1,-13-12-1,-40-14-15,80 67 32,-40-41-17,26 14 1,-39-13 0,-14-14-1,14-12-15,40 12 31,-54-26-15,-13 0-16,14 0 16,-14 0-16,13 0 15,-12 0-15,-1 0 16,0 0 0,14 0-1,12 0 1,14-26-1,-26-1 17,-1 14-32,14-67 31,26-52-15,-26 53-1,-1 26 1,14-26-1,-26-27 1,-27 40 0,13-1-1,-13-12 1,0-40 0,0 66-1,0 13-15,0 1 0,0-41 16,-13 27-1,-14-26 17,27 13-17,-13 0 1,-14 13 0,27-13-1,-26 13 1,26 26-16,0-52 15,0-40 1,-13 66 0,-40-53-1,53 80-15,0-14 16,0-26 0,0 53-1,-13-14 1,-27-13-1,13 27 64,14-53-64,-13 53-15,-14-40 16,0-13-1,27 39 1,-26-12 0,-1 25-16,27-12 15,-14-27 1,1 53 0,12 0-1,1 0 1,0-26-16,-13 26 15,-14 0-15,-13-27 32,13 27-17,14 0 1,-40 0 15,-27 13-15,14 14-1,-67-1 1,80-13 0,40 14-1,-1-14 1</inkml:trace>
  <inkml:trace contextRef="#ctx0" brushRef="#br0" timeOffset="846.58">13520 5980 0,'0'-80'110,"66"-330"-79,-26 265-31,-27 39 0,27 13 16,-40 53-16,0 14 15,13-14 1,0 14 0</inkml:trace>
  <inkml:trace contextRef="#ctx0" brushRef="#br0" timeOffset="1547.08">11602 5794 0,'0'-13'62,"0"-40"-46,40-251 15,-1 132-15</inkml:trace>
  <inkml:trace contextRef="#ctx0" brushRef="#br0" timeOffset="2245.98">10345 7369 0,'-66'0'78,"-146"26"-62,14 27-16,13-40 15,-344 14 1,410-27-1</inkml:trace>
  <inkml:trace contextRef="#ctx0" brushRef="#br0" timeOffset="3329.49">11562 8242 0,'0'39'78,"14"279"-46,-14-239-17,0 186 17,0-225-17</inkml:trace>
  <inkml:trace contextRef="#ctx0" brushRef="#br0" timeOffset="4482.14">13639 8401 0,'27'13'31,"-1"0"16,-26 66-31,0-26-1,0-13-15,0-14 0</inkml:trace>
  <inkml:trace contextRef="#ctx0" brushRef="#br0" timeOffset="20053.7">2646 5768 0,'53'0'78,"26"0"-62,-13 0-16,-13 0 16</inkml:trace>
  <inkml:trace contextRef="#ctx0" brushRef="#br0" timeOffset="21069.2">19870 6006 0,'40'0'62,"39"0"-46,292 0-1,277 0 1,-264 0-16,396-26 16,-383-27-1</inkml:trace>
  <inkml:trace contextRef="#ctx0" brushRef="#br0" timeOffset="25045.62">12158 5794 0,'13'0'218,"13"0"-186,1 0-17,-27 14 16,26-14-15,-13 26 0,-13-13-16,27-13 31,-14 27-15,-13-14-1,13-13 1,-13 26 15,14-12-15,-14-1 15,26-13 16,-26 13-32,13 14 32,-13-14-15</inkml:trace>
  <inkml:trace contextRef="#ctx0" brushRef="#br0" timeOffset="28222.12">15214 6152 0,'-14'0'62,"-12"0"1,13 0-47,-1 0-1,1 0 1,-13 0-16,-14 0 15,27 0-15,-106 13 16,-66-13 0,-14 0-1,146 0-15,-13 0 16,53 13 0,-14-13 46,14 0-31,-13 0 1,12 0-17,1 0 1,0 0-1</inkml:trace>
  <inkml:trace contextRef="#ctx0" brushRef="#br0" timeOffset="29920.81">9869 5980 0,'13'0'62,"27"26"-46,13-26-1,-14 0 1,-12 0 0,-14 0-1,0 0 1,27 0 0,0 0-1,-27 0-15,27 0 0,-1 0 16,-12 0-1,-14 0-15,27 0 0,26 40 16,-53-40 15,14 13 1,-14-13-17,27 0 1,-1 13-1,-26-13-15,1 0 16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23:20.7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3360 4035 0,'27'0'63,"105"13"-48,185-13 1,266 0 0,-147-13-1,80-53-15,-212 26 16</inkml:trace>
  <inkml:trace contextRef="#ctx0" brushRef="#br0" timeOffset="3934.63">3294 4035 0,'27'0'47,"-1"26"-16,0-26-15,27 14-16,106-14 16,159 0-1,-239 0 1,27 0-16,66 0 16,-93 0-1,-26 0 1,26 0-1,14 0-15,-14 0 0,27 0 16,159 0 0,132 0-1,79 0 1,-238 0-16,-53 0 0,1 0 16,-28 0-16,-25 0 31,-81 0-16,15 0-15,-14 0 16,26 0-16,93 0 16,66 0-1,-106 0 1,-66 0 0,-52 0-1,78 0 48,-39 13-48,-13-13-15,39 0 0,1 0 16,25 0 0,-25 0-1,-67 0 1,14 0-1</inkml:trace>
  <inkml:trace contextRef="#ctx0" brushRef="#br0" timeOffset="25407.92">3492 9036 0,'14'0'78,"144"0"-47,-12 26-31,13-13 16,145 27-1,-172-40-15,54 0 16,-54 0-16,-26 0 15,-93 0-15,13 0 16</inkml:trace>
  <inkml:trace contextRef="#ctx0" brushRef="#br0" timeOffset="33242.83">9697 10332 0,'26'0'63,"14"13"-47,39-13-16,80 0 15,0 0-15,13 0 16,-40 0-16,-26 0 15,0 0 1,-80 0 15</inkml:trace>
  <inkml:trace contextRef="#ctx0" brushRef="#br0" timeOffset="48035.05">9803 5490 0,'-27'27'125,"1"12"-110,-27 14-15,13-40 16,1 1-16,-14 25 15,13 14-15,-13-26 16,-79 92 0,79-93-1,-13 14 1,26-27-16,0 14 16,-26 12-16,-26 14 15,-1 27 1,40-41-1,13-26 1,1 14-16,12-14 0,-12 27 16,25-40-1,-25 13 1,12 27 0,14-14-1,-27-26 1,40 13-16,-26 14 15,-14-27 1,40 13 0,-40 14-1,14-1 1,-67 67 0,27-54-1,-26-12 1,12 13-1,-12-14-15,39 27 0,53-40 16,-93 40 0,67-27-1,-14 27-15,-13-39 16,13 12-16,14 14 16,-27-27-16,-26 53 31,-1 0 109,1-26-124,-27-27 0,-13 14-16,40-27 15,-27 13-15,-13 13 32,132-92 280,13 13-296,14 14-16,0-14 15,-27 53-15,0-40 16,27-13-16,-14 13 16,-12 1-16,39-27 15,-40 52-15,13-12 16,1-14-1,65-92 1,-52 92 0,13 1-1,-13-1 1,26 0 15,-27 14-31,41-27 16,-41 53-1,1-40-15,13 14 16,13-27-16,-26 39 16,66-38-1,-14-1 1,1 0 0,-40 13-16,0 14 15,39 12-15,226-144 31,-106 78-15,-107 54 0,-38-14-16,25 27 15,1-27-15,-27 14 16,-26-27-16,79 0 16,-93 0-1,40 13 16,-13 14-15,-13 13-16,-40-14 16,26 27-1,1 0 1,26-13 0,-27-14-16,1 27 15,78-39 1,-78 39-1,-14-13-15,14 13 16,12 0-16,-39-27 16,13 27-16,27-26 15,0 12 1,-14-12 0,-12 26-1,12 0 1,-26 13 249,0 0-249,0 14-16,0-14 0,-13 14 31,-27 25-31,-13 15 16,27-54 0,-27 40-16,-13 26 31,13-39-16,-27 13 1,41-14 0,-27 1-1,-40 13 1,0 13 0,40-39-1,-133 52 16,-12 0-15,144-52-16,-91 39 16,52-40-1,79 27-15,-12-26 16,-1-27-16,27 13 16,-27 13-16,-79 41 31,26 12-16,54-66-15,26 40 16,-27-53-16,0 27 16,0 12-1,-12-12-15,-28 12 16,27 14 0,-53-26-1,-39 26 16,52-40-31,14-13 0,26 0 16,-40 26 0,67-12-1,13-14-15,-14 0 16,-12-40 0,25 27-16</inkml:trace>
  <inkml:trace contextRef="#ctx0" brushRef="#br0" timeOffset="62834.77">16219 4061 0,'53'0'63,"119"0"-32,26 0-16,40 0 1,-105 0-16</inkml:trace>
  <inkml:trace contextRef="#ctx0" brushRef="#br0" timeOffset="67912.23">18137 8229 0,'13'0'78,"146"39"-62,-40-26-1,-13 1-15,0-14 16,26 0-16,14 0 0,621 0 47,-635 0-32,53 0 1,14 0 0,-40 0-1,13 0 1,-133 0-16,41 0 15,12 0 1,-26 0 0,-39 0-1,13 0-15,-1 0 16,-12 0-16,-1 0 16,-39 0 109</inkml:trace>
  <inkml:trace contextRef="#ctx0" brushRef="#br0" timeOffset="79368.31">20413 10213 0,'53'0'63,"-14"0"-48,67 0-15,0 0 16,264 0 0,-237 0-1,25 0-15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25:30.6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2778 4339 0,'13'0'141,"106"0"-110,-66 0-31,27 0 0,65 0 32,54 0-17,-80 0 1,-66-40-1,-14 40 1,1 0 0,-14 0 77</inkml:trace>
  <inkml:trace contextRef="#ctx0" brushRef="#br0" timeOffset="3005.33">15227 4405 0,'66'27'266,"66"-14"-235,-105-13-31,-14 0 16,0 0-16,27 0 31,13 0-16,-27 0-15,54 0 16,-28 0 0,68 0-1,65 0 1,-106 0-16,27 0 16,39 0-1,-92 0 1</inkml:trace>
  <inkml:trace contextRef="#ctx0" brushRef="#br0" timeOffset="5446.26">2778 8123 0,'27'13'125,"12"-13"-94</inkml:trace>
  <inkml:trace contextRef="#ctx0" brushRef="#br0" timeOffset="10830.57">4405 8109 0</inkml:trace>
  <inkml:trace contextRef="#ctx0" brushRef="#br0" timeOffset="11460.06">5252 8109 0,'79'27'79,"-12"-27"-64,-54 0-15,26 0 16</inkml:trace>
  <inkml:trace contextRef="#ctx0" brushRef="#br0" timeOffset="29616.88">15544 8202 0,'27'0'94,"-1"0"-78,27 0-16,0-26 15,-13 12-15,-1-25 0</inkml:trace>
  <inkml:trace contextRef="#ctx0" brushRef="#br0" timeOffset="34255">18124 8070 0,'53'0'125</inkml:trace>
  <inkml:trace contextRef="#ctx0" brushRef="#br0" timeOffset="36924.18">3149 11761 0,'52'0'93,"213"0"-61,-186 0-32,212 0 31,-79 0-16,-146 0-15,-13 0 0,13 0 16,-26 0 0,53 0-1,-80 0-15,40 0 16,66 0 0,-66 0-1,0 0 1,-27 0-16</inkml:trace>
  <inkml:trace contextRef="#ctx0" brushRef="#br0" timeOffset="44708.45">15266 11814 0,'0'26'78,"67"-26"-63,-41 0 1,14 0-16,52 0 16,54 0-1,198 0-15,-133 0 16,-25 0-16,-28 0 15,-25 0 1,-94 0-16,-25 0 16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26:55.6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4233 9842 0,'66'0'94,"120"14"-79,-80-14-15,-27 0 16</inkml:trace>
  <inkml:trace contextRef="#ctx0" brushRef="#br0" timeOffset="1126.25">6403 9856 0</inkml:trace>
  <inkml:trace contextRef="#ctx0" brushRef="#br0" timeOffset="7755.32">6747 5689 0,'0'13'516,"0"0"-501,0 13 1,0-12 93,0 12-77,0 1-1,0-14-16,0 0 1,0 0 0,0 14-1,-27-14 17,27 27-17,0-14 1,0-13-1,0 1 32,-26-1 0,26 13-31,0-13 15,0 14-15,-13-14-1,-14 53 1,27-39 0,-13 39-1,-13-13 1,26-27-1,0-12 1,0 12 15,-14-13-15,14 14 15,0-1-15,0-13-16,0 14 31,0-1-15,0-12 15,27 12 31,39 14-30,-53-40-32,-13 13 31,27-13 16,-14 26-32,27-12 32,-1 12-31,-26-26 0,27 13-1,-13-13 1,52 0-1,14 0 1,131 0 15,-78 0-31,238 0 16,39 0 0,-66 27-1,-119-14 1,-224-13-1,105 0 1,-80 0-16,14 0 16,-13-13-16,0 0 15,65-27 1,-12 0-16,66-26 16,-93 0-1,-13 39 1,26-39-1,-66 40 1,14-1 0,-27 14 15,0-13-15,-13-27-1,13 26-15,-53-52 31,26 26-15,14 26-16,-13-12 16,12-14-16,-52-26 31,27 39-15,-1 0-1,-53 0 1,54 27-1,-67-13-15,-40-1 16,67 14 15,26 0-15,13 13-16,14 0 0,-40 0 31,-14-27-15,67 27-16,-13 0 15,-27 0 1,26 0 0,14 0-1,-40 0 1,-40 0 0,-65 0-1,52 0-15,-13 0 16,53 0-1,52 0 1,1 0 47,-13 0-48,-1 0-15,-12 0 16,-1 0-16,0 0 15,-13 0-15,14 0 0,-1 0 16,0 0 0,14 0 15,13 0-15,-27 0-1,-40 0 1,-25 0-1,-54 0 1,106 0 0,-13 0 15,39 0 110,1 0-126,13 0 1,-14 0 62,14 0-62,-13 0-16,-1 0 78,-26 14-63,-26-14 1</inkml:trace>
  <inkml:trace contextRef="#ctx0" brushRef="#br0" timeOffset="21717.24">17515 6456 0,'67'26'125,"12"-12"-110,-26 12 1,13-26 15,0 0-31,0 0 16,27-13-16,13 0 16,172-1-1,-14 14 1,-52 0-1,-173 0-15,-12 0 16,13-39-16,13 39 16,-14 0-1,1-27 1,0 27 0,-27 0-16,13 0 15,1 0 1,39-26-1,40 12 17,-27 14-32,14-13 15,13-26 1,-67 39 0,14-27-1,-40 27 1,54 0-1,-28 0-15,-26 0 16,14 0-16,13 0 0,-1 0 16,1 0-16,26 0 15,-26 0-15,26 0 16,-26 0-16,39 0 16,-39 0-1,-1 0 1</inkml:trace>
  <inkml:trace contextRef="#ctx0" brushRef="#br0" timeOffset="23454.43">14195 9869 0,'13'0'94,"133"0"-79,-80 0-15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27:43.0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5252 7091 0,'13'0'94,"67"0"-78,-27 0-1,-1 0-15,28 0 16,52 0-16,0 0 15,1 0-15,25 0 16,-12 0-16,-40 0 16,0 0-16,-67 0 15,1 0 1,39 0 0,-39 0-16,-13 0 15,65 0 1,-39 0-1,-13 0 1,26 0 0,-53 0-1,27 0 1,-27 0-16,27 0 16,-1 13-1,14-13 1,27 27 15,-54-27-31,40 0 16,14 13-1,-1-13 1,14 0 0,-54 0-1,-25 0-15,-1 0 0</inkml:trace>
  <inkml:trace contextRef="#ctx0" brushRef="#br0" timeOffset="53136.14">9538 10319 0,'-26'0'125,"13"92"-93,-14-92-32,27 27 0,0-14 31,0 14-15,0 12 93,-26-39-93,26 40-1,-14-14 1,14 1-16,-26 39 15,26-26 1,0-14-16,-13-13 16,13 53-1,-27-52 1,27 12-16,-13 1 16,13-14-16,0 13 15,0 14 1,-26 0-1,26-1 1,0-25 15,13-1 110,79 53-125,-65-40-1,13 1 1,12-14-1,68 27 1,25-14 0,-92-26-1,26 0-15,-52 0 16,12 0-16,-12 0 16,52 0-1,14 0 1,0 0 15,-27 0-31,13 0 0,0 0 16,-26 0-1,-13 0 1,0 0 0,-27 0-16,0 0 15,40 0-15,-40 0 16,53 0-16,-26 0 0,40 0 15,105 0 1,-119 0-16,13 0 16,-39 0-1,-27 0-15,14 0 16,12-13 46,-25 13-46,25-13-16,14-53 31,-40 52-15,54-12 0,-28-27-16,1 53 15,92-66 1,-92 13-16,13 40 15,-14-14-15,-12-26 16,-1 53-16,-12-26 16,12 13-1,-26-27 1,13 14 0,-13 12-1,27 14-15,-14-26 16,13-54-1,-12 54 1,12-40 0,-13 26 15,-13 27-31,27-53 16,-27 26-1,0 27-15,0-14 31,-40 14 126,-132-13-126,132-1-31,1 27 16,12 0-16,14 0 15,-13-13-15,-14 13 16,0 0-16,1 0 15,-28 0-15,-12-26 16,-80 12 0,133 1-1,13 13 17,-14 0-17,-26 0 1,-26 0-1,39 0-15,-105 0 16,26 0 0,79 0-1,0 0 17,27 0-32,-66 0 31,12 0-16,41 0-15,-27 0 16,27 0 0,12 0-16,-25 0 15,12 0-15,-12 0 16,-1 0 0,0 0-1,-39 0 1,39 0-16,-13 0 15,-13 0 1,26 0 0,27 0 15,0 0 63,-14 0-63,-12 13 16,-80-13-16,105 0-31,-12 0 16,0 0 31,-1 0-32,-13 0-15,-26 0 31,27 0-15,25 0 0,-12 14-1,26-1 657,-40 53-641,-13 13-15,27-65 0</inkml:trace>
  <inkml:trace contextRef="#ctx0" brushRef="#br0" timeOffset="69207.43">3307 9366 0,'80'13'63,"-27"1"-48,13-14-15,145 0 16,54 0-1,52 0 1,-78 0 0,-120 0-16,-14 0 15,-12 0 1,0 0 0,-54 0-1,-12 0 1,13 0-16,-1 0 15,146 0 1,-105 0 0,-54 0-1,1 0 1,-1 0 0,14 0-1,-27 0 1,14 0-1,12 0 32,1 0-31,-14 0 0,14 0 15,-13 0-16,-14 0 32,0 0-15,13-14-17,-12 14 1</inkml:trace>
  <inkml:trace contextRef="#ctx0" brushRef="#br0" timeOffset="71488.38">6337 9274 0,'26'13'140,"40"-13"-124,-13 13-16,0-13 16,53 0-16,106 0 15,26 0 1,53 0-1,13 0 1,-172 0 0,146 13-1,-145-13 1,-94 0 0,1 0-1,-27 0-15,27 0 16,66 0-1,-53 0 1,-27 0 0,27 0-16,-13 0 15,39 0 1,-39 0-16,-1 0 16,-25 0-1</inkml:trace>
  <inkml:trace contextRef="#ctx0" brushRef="#br0" timeOffset="74344.2">9472 9327 0,'119'52'47,"331"41"-16,-291-93-16,105 0-15</inkml:trace>
  <inkml:trace contextRef="#ctx0" brushRef="#br0" timeOffset="79003.78">3029 9816 0,'14'0'63,"78"26"-32,-52 1-16,106-14 17,-14-13-32,0 0 15,569 119 1,199 66 0,-54-92-1,-554-93 1,184 0-1,-344 0-15,27 0 16,-93 0 0,27 0-1,-54 0 1,14 0-16,27 27 16,-41-27-1,14 13 1,13-13-1,-13 0 1,-26 0 0,12 0-16,54 0 15,0 0 1,-54 0 0,-25 0-1</inkml:trace>
  <inkml:trace contextRef="#ctx0" brushRef="#br0" timeOffset="85648.95">3453 11007 0,'26'0'203,"1"0"-188,26 0-15,-14 0 16,1 0-16,-27 0 16,27 0-16,26 0 15,13 0 1,14 0-1,-27 0 1,-39 0 0,-14 0 62,40 0-63,13 0 1,27 0 0,-54 0-1,107 0 1,-93 0 0,-27 0-1,-13 0 1,14 0-1,-1 0 1,67 0 0,-14-14-1,-26 14 1,-13 0 0,0 0-1,92 0 1,-53 0-1,-52 0 1,12 0-16,-12 0 16,26 0-16,79 0 15,-13 0 1,53 0 0,-13 0-1,-106 0-15,39 0 16</inkml:trace>
  <inkml:trace contextRef="#ctx0" brushRef="#br0" timeOffset="91063.87">9750 10848 0,'-27'0'157,"14"317"-126,-26-78 0,25-173 0,14-40-31,0-13 32,0 27-17</inkml:trace>
  <inkml:trace contextRef="#ctx0" brushRef="#br0" timeOffset="92101.11">9869 10954 0,'13'0'32,"53"26"-17,14 27 1,-14 79 0,-40-39-16,14-14 15,-40 67 1,0-106-1</inkml:trace>
  <inkml:trace contextRef="#ctx0" brushRef="#br0" timeOffset="92682.59">10239 10914 0,'53'0'47,"53"93"-31,-66-54-16,-27 1 15,14 13-15,-27 26 16,13 1 0</inkml:trace>
  <inkml:trace contextRef="#ctx0" brushRef="#br0" timeOffset="93383.73">10530 10848 0,'27'0'31,"13"0"-15,52 40-1,27 52 1,-26 120 0,13 238-1</inkml:trace>
  <inkml:trace contextRef="#ctx0" brushRef="#br0" timeOffset="97958.06">9697 10821 0,'0'27'313,"-40"118"-282,1-65 0,12-41-15,27-12-16,0-14 15,-13 14-15,13-1 32,0-13-17,0 1 32,-27 25 0,27 1-16,0 0 1,0-14-17,0-13 1,0 14-1,0-14 1,0 0 0,0 0-1,0 1 32,0-1 0,0 66-16,-13-52 1,13-1-1,0-13 31,-26-13-46,26 27-16,0-14 31,-13 14-15,13-14-16,0 0 62</inkml:trace>
  <inkml:trace contextRef="#ctx0" brushRef="#br0" timeOffset="101916.22">9631 10848 0,'13'-13'641,"66"-53"-610,93 13 0,-119 53 0,-39 0 376,-1 0-392,13 26 48,-26-13-48,40 40 1,-40-40 15,0 14 0,0-1 1,0-12-17,13 12 1,-13 1 15,27 25 16,-14-25-31,-13-14-16,0 14 15,0 12 1,26 14 15,-12 13-15,-14-26-16,52 53 15,-52-40 1,27-1 0,-14-25-1,-13-1-15,0 1 16,27-14-16,-27 14 16,0-14-16,0 13 15,0 40 1,13-39-16,-13-1 15,0 14 1,26-27 0,-26 14 62,14-27 47,25 39-110,1-12 110</inkml:trace>
  <inkml:trace contextRef="#ctx0" brushRef="#br0" timeOffset="110540.75">10332 10544 0,'-13'-14'110,"13"-25"-95,0 12 1,0 14-16,0-13 0,0 12 15,0-25-15,13-41 16,0 54 0,14-27-16,-27 13 15,13-26 1,-13 40 0,26 26-16,-26-14 15</inkml:trace>
  <inkml:trace contextRef="#ctx0" brushRef="#br0" timeOffset="121285.9">9327 10292 0,'13'0'109,"0"-26"-93,119-14-1,14-13 1,13 0 0,-80 40-1,0 13 16,-39 0-15,0 0 0,-1 0-1,28 0 1,-41 0 0,-13 0-16,40 0 15,-26 0 1,-1 0-1,53 0 1,-39 27-16,-13-14 16,39 0-1,-53 0 32,13-13-31,14 40 15,0-27 0,-1 27-15,-12-14 0,13-12-1,-27 12-15,13-13 16,1 14-1,-1-27 1,14 39 0,-27-12-1,14-27 17,-14 26-17,13 1 32,-26-14-31,14 0-1,-14 14 32,0 26-31,0-27-16,0 27 15,-27-13 1,14-1 0,13 1-1,-27-27-15,27 27 16,-26-14 0,13 27-1,-14-39 16,14-14-31,13 39 16,-26 54 0,-14-67-1,27-13 1,13 14-16,-27 13 31,27-27-15,-40 27-1,40-27 1,-26-13-16,13 26 16,-14 1-1,-12 12 1,-27-12 0,39 26-1,-13-53-15,14 13 16,-27 0-1,-13 14 1,26-27 0,-52 26-1,52-13 1,-26 14 0,26-27-1,-26 0 1,13 0-1,0-13 1,-13-1 0,13-12-1,40 26 1,0-13 0,-27-14-1,13 14 16,-12-13-15,39-1 0,-40-13-16,40 27 15,-40-106 1,14 106-16,13-14 16,-27-26-1,27 14-15,-27 12 16,0-52-1,14 26 1,-14-13 0,40 53-1,-13-14-15,13-12 16,0-1-16,0 27 0,0-54 16,0-12 15,0-27-31,40 14 31,-1 12-15,-25 1-1,25 26 1,-39 27-16</inkml:trace>
  <inkml:trace contextRef="#ctx0" brushRef="#br0" timeOffset="128299.24">10888 10901 0,'26'0'250,"93"0"-219,-40 0-31,93 0 16,-119 0-1,-26 0-15,-14 0 0,0 0 63,1 0-32,12 0 32,-13 0-48,14 0 95,-27-40 249,39-13-343,-25 27-1,-1 13 1,0-14-16,-13 1 15,27 12-15,-1-12 16,0-53 15,14 26-15,-13 13 0,-27 27-16,0-14 15,39-12 1,-39 12 234,-26 27-203,-80-13-32,80 13 1,-14 0-16,-13 0 16,13 0-16,14 0 0,13 0 15,-1 0-15,-25-27 63,-133 14-32,132 13-31,-26 0 16,53 0-16,-1 0 15,1 0-15,-13 0 63,12 0 390,-12 0-438,26 27 1,-13-27-16,13 26 47,-27-26-31,27 13-1,0 14 1,0-14 15,-26 14 0,13-27-31,-1 39 32,1 1-17,-13-14-15,26-12 16,-40 12-1,40 0 1,0 14 62,-40 0-47,40 0 1,-26-14 15,26-13 62,0 14-47,13 12-46,0-12 31,-13-14-31,27-13 15,-27 27-16,26-27 1,-13 13 0,14-13 46,-14 13-46,14-13 171,-54-13-30</inkml:trace>
  <inkml:trace contextRef="#ctx0" brushRef="#br0" timeOffset="149242.37">18455 6324 0,'-27'0'172,"-145"26"-141,146-13-31,-1-13 0,14 27 16,-27-27 15,14 13-16,-14 13 1,27-26 0,0 27-1,0-27 1,-14 13 0,14-13-1,-27 40 48,-92 119-32,53-54 0,79-39-15,0-52-1,-27 25 1,27-12-16,0 13 16,0-14-1,27 53 1,-27-65 0,39 25 15,14-12-16,0 12 1,0 1 0,26-27-1,1 14 1,-41-14 0,14-13-16,106 26 31,-13 1-16,-41-27-15,14 13 16,14 14-16,-1-27 16,239 0-1,-252-14 1,-40 1 0,-53-13-1,54-54 1,12-12-1,-65 39 1,13 26 0,-1 1-16,-12-27 15,-14 13-15,66-52 16,-52 78 0,-27-25 15,0 12-16,13 1 1,-13-27 0,0 13-1,0 14-15,0 13 16,0-54 0,0 28-16,-27 26 15,27-14 1,-13 27-1,-26-13 1,-14-14 0,-13 1-1,-14 13 1,27-27 0,40 40-16,-40-13 15,-13-14 1,13 14-1,40-13 1,-14 26-16,-12 0 16,-27-14-1,13 14-15,26 0 0,-13 0 16,-39 0 0,0-26-1,26 26 1,53-13-16,-13 13 47,-1 0-32,-12 0 1,13 0-16,-93-27 16,53 14 15,-13 13-16,26-13-15,0 13 16,-52-27 0,52 27-16,14 0 0,-14 0 31,13 0-15,14 0-16,0 0 15,0 0-15,-27 0 31,14 0-15,-1 0 0,14 0-1,-14 0 1,14 0 0,-13 0 15,13 0-16,-1 0 1,-12 0 15</inkml:trace>
  <inkml:trace contextRef="#ctx0" brushRef="#br0" timeOffset="204081.31">9538 10888 0,'13'13'94,"107"27"-79,-68-40 1,-25 0-16,-1 0 16,14 0-16,0 0 0,-1 0 15,1 0-15,92-27 16,93 1-1,-119 26 1,-13 0 15,-27 0-15,-26 0 93,105 0-93,1 0 0,12 0-1,-118 0 1</inkml:trace>
  <inkml:trace contextRef="#ctx0" brushRef="#br0" timeOffset="-212597.13">17264 5887 0,'-13'0'62,"-40"26"-46,-172 80 15,-40 53-15,146-80-16,27-26 16,26 0-16,26-26 15,-13-14-15,40-13 0</inkml:trace>
  <inkml:trace contextRef="#ctx0" brushRef="#br0" timeOffset="-211859.22">19817 5953 0,'40'27'32,"-14"-1"-17,-12-13-15,12 0 0,53 27 31,14-13-15,-66-27 0,39 0-1</inkml:trace>
  <inkml:trace contextRef="#ctx0" brushRef="#br0" timeOffset="-207900.64">10888 11046 0,'53'0'78,"-1"0"-62,1 0-16,27 0 15,26-13-15,13-27 0,13 27 16,133-66-1,-160 52-15</inkml:trace>
  <inkml:trace contextRef="#ctx0" brushRef="#br0" timeOffset="-204502.49">4352 10980 0,'80'0'125,"-14"0"-109,-26 0 0,-1 0-16,27 0 15,53 0-15,14 0 16,211-26-1,66-27 1,-225 53-16,119 0 31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32:40.7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13864 12832 0,'27'0'141,"39"0"-125,26 0-1,94 0 17,-81 0-32,94-13 15,-54 0 1,-105-14-1,0 14 1,-1 13-16,1 0 16,79 0-1,-79 0-15,-14 0 16,54 0 0,12 0-1,-52 0-15,0 0 16,26 0-1,40 0 1,-27 0 0,-13 0 15,-53 0-31,14 0 31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33:03.3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19725 4617 0</inkml:trace>
  <inkml:trace contextRef="#ctx0" brushRef="#br0" timeOffset="2145.75">1892 7686 0,'13'13'94,"13"-13"-78,-12 27-1,-1-27 17,66 13-17,14 14 1,-53-27-16,-27 0 16,106 26-1,-13-13 1,26-13-1,-39 27-15,12-27 16,41 13 0,-80-13-1,27 26 1,-67-26 0,67 0-1,-80 0 1,40 0-16,-27 0 15,67 0 17,0 0-17,-27 0-15,0 0 16,-26 0 0,-14 0 30,14 0-30,-1 0 0,28 0-1,-54 0-15,13 0 16,40 0 0,27 0-1,-40 0 1,106 0-1,66 0 17,-146 0-32,53 0 15,14 0 1,-67 0 0,14 0-1,-67 0-15,80 0 31,-40 0-15,-26 0-16,13 0 16,0 0-16,26 0 15,291 0 1,-105 0 0,-119 0-1,-41 0 1,-52 0-16,-13 0 15,13 0-15,-27 0 32,14 0-17,-27 0 1,14 0-16</inkml:trace>
  <inkml:trace contextRef="#ctx0" brushRef="#br0" timeOffset="22884.52">0 5239 0,'79'0'78,"305"-53"-63,-146 13-15,357-119 16</inkml:trace>
  <inkml:trace contextRef="#ctx0" brushRef="#br0" timeOffset="27046">5318 9168 0,'27'13'141,"52"0"-126,0 14 1,14-14 0,26 13-1,146 27 1,-186-39-1,40-1 1,-13 13 0,39-26-1,-52 13 1,26-13 15,-79 0-31,-1 0 16,1 0-16,-13 0 0,-14 40 31,132-27 32,160-13-32,-173 27-16,-66-14 1,0 0-16,-39-13 16,26 0-1,-27 0 1,-13 0 15,0 0-31,-13-26 16,120-27-1,-54 13 1,13-13 0,-52 27-16,12 26 15,-26-13-15,14-14 0,26 14 32,13-27-17,-66 14 1,26 13-1,-12-14 1,12-52 0,-26-1-1,27 41 1,-27-27 0,0 52 15,0-12-16,13 26 1,-13-27-16,0-12 16,-133-41-1,67 41-15,0 12 16,-79-26 0,39 40-1,66 0-15,0 13 16,14 0-1,-14 0 1,-39 0 0,39 0-16,1 0 15,-94 0 1,54 0 0,39 0 15,1 0-16,-1 0 1,-26 0 0,-14 26-1,-26-26 1,-237 13 0,104-13-1,-12 0 1,211 53-1,-26-53 1,13 27-16,53-1 78,-79 27-47,39-40-15,1 14 0,-1 13-1,-26 13 1,66-40 0,-27 40-1,27-40-15,-26 0 47,26 14-31,-40 26 15,40-27-15,-40 14-1</inkml:trace>
  <inkml:trace contextRef="#ctx0" brushRef="#br0" timeOffset="33911.75">1945 9842 0,'53'0'78,"13"0"-62,172 0-1,146 0 1,-146 0-16,-27 0 15,-52 0-15,0 0 16,-67 0-16,-78 0 16</inkml:trace>
  <inkml:trace contextRef="#ctx0" brushRef="#br0" timeOffset="43202.42">4035 9803 0,'26'0'125,"14"0"-110,0 0-15,-1 0 16,-12 0-16,-1 0 16,40 0-16,186 0 31,-120 0-31,0 0 0,1 0 15,-1 0 1,-26 0-16,0 0 16,66 0-1,-67 13 1,-78 0-16,26-13 16,13 13-1,0 1 1,27-1-1,-27-13 1,132 0 0,-118 0-16,92 0 15,-106 0 1,-40 0 0</inkml:trace>
  <inkml:trace contextRef="#ctx0" brushRef="#br0" timeOffset="55298.21">5900 10742 0,'40'0'94,"79"0"-78,146 0-1,158 0 1,0 0-1,14 0 1,-226 0-16,186 0 16,-357 0-1</inkml:trace>
  <inkml:trace contextRef="#ctx0" brushRef="#br0" timeOffset="58583.98">3532 11893 0,'0'13'47,"40"-13"-16,0 0-15,-1 27-16,1-27 15,0 0 1,-14 0-16,1 0 0,39 0 16,-13 0-16,26 0 15,0 0-15,40 26 16,-13-26-16,-26 0 16,-27 0-1,-27 0 1,-13 0 15,14 0-15,-14 0-1,0 0-15,0 0 0,14 0 16,13 0 0,-27-13 15,13 13-31,1 0 0,-14 0 15,13 0 1</inkml:trace>
  <inkml:trace contextRef="#ctx0" brushRef="#br0" timeOffset="59697.65">5821 11774 0,'0'13'31,"26"-13"16,93 0-31,-39 0-16,145 0 15,-14 0 1,-25 0 0,-120 0-1</inkml:trace>
  <inkml:trace contextRef="#ctx0" brushRef="#br0" timeOffset="63807">4723 13004 0,'13'27'78,"159"-40"-46,-26-27-32,12-13 15,305-26 1,-225 39-16,1-13 16,38-40-16,-38 54 0</inkml:trace>
  <inkml:trace contextRef="#ctx0" brushRef="#br0" timeOffset="83441.59">13586 6681 0,'14'0'78,"-1"0"-62,53 0-16,53 0 16,93 0-16,52 0 15,93 0-15,464 0 16,-438 0 0,-12 0-16,-80 0 0,-53 0 15,-53 0-15,-79 0 16</inkml:trace>
  <inkml:trace contextRef="#ctx0" brushRef="#br0" timeOffset="92096.51">13692 5689 0,'13'0'47,"-13"-14"-16,14 14 0,12 40 0,-26-14-15,0-12 0,13 12-1,14 1 1,-27-14 0,0 66-1,-13 120 16,-1-94-31,-39 94 16,14-67 0,12-52-1,27-27 1,0-27-16,0-13 94,0 14-79,-13-27 1,13 13 0,0 13-1,-26 1-15,-1 12 31,67-39 173,-1 0-189,1 0-15,40 0 16,25 0-16,67-26 0,40-14 15,0 1-15,-1-14 16,14 40-16,-40-27 16,1 13-1,-28 27-15,1 0 16,0 0-16,-27 0 16,133 0-1,-133 0-15,40 0 16,-53-26-1,-66 26-15,-26 0 16,-1-27-16,14 27 16,-1 0-16,-25 0 15,105-13 1,92 13 0,54 0-1,-133 0 1,-13 0-1,-13-26-15,93-1 16,-54 1 0,-13 26-1,-79 0 1,-13 0 0,53 0-1,39 0 1,79 0-1,1 0 1,185 0 0,-291 0-1,92 0 1,-92-27 0,0-12-1,-53 12 1,-40 14 15,14-53 16,-1 13-31,-13-13-1,-13 13 1,0 40-16,0-1 15,-26-78 1,-27 39 0,0 26-1,-13 1 1,-80 13 0,-26-40-1,-26 13 1,119 27-1,-27 0 17,53 13-32,-13 0 15,-14-14 1,1 14 0,-40 0-1,13-26-15,-145 13 16,13 13-1,-1 0 1,28 0 0,145 0-1,-133 0 1,93 0 0,-26 0-1,53 0 1,-27 0-16,13 0 15,-92 0 1,0 0 0,105 0-1,-171 0 1,172 0-16,-54 0 16,-422 0-1,237 0 1,159 0-1,67 0 1,39 0 0,-13 0-1,-14 0 1,1 0 0,0 0-16,-40 0 15,39 0-15,-26 0 16,-39 0-16,118 0 31,-25 0 141,-187-40-141,173 27-15</inkml:trace>
  <inkml:trace contextRef="#ctx0" brushRef="#br0" timeOffset="109886.83">13983 10729 0,'80'0'94,"-41"0"-79,1 0 1,26 0-16,146 0 15,185 0 1,-159-27-16,-27-12 16,28 39-16,-28 0 15,107 0 1,-212 0 0,-1 0-16,-12 0 15,-53 0-15,-1 0 16</inkml:trace>
  <inkml:trace contextRef="#ctx0" brushRef="#br0" timeOffset="113348.85">14155 11589 0,'0'-13'47,"13"13"0,120 0-16,-80 0-15,291 0-1,-186 0-15,-25 0 16,118 0-1,-145 0 1,-66 0-16,-27 0 78,13-27-47</inkml:trace>
  <inkml:trace contextRef="#ctx0" brushRef="#br0" timeOffset="117999.26">20055 11734 0,'14'0'94,"171"0"-63,-26-13-31,-1-13 16,67-14-16</inkml:trace>
  <inkml:trace contextRef="#ctx0" brushRef="#br0" timeOffset="127910.27">20320 10742 0,'0'13'31,"-26"1"-15,26-1 0,-40 40-1,0-14-15,0-25 16,1 12-16,26-13 16,-27 27-16,-40 0 15,41 39 1,-41 14-1,54-54 1,13-25 0,-14 12-16,27-13 31,0 0-15,0 1-1,0 12-15,0 27 31,0-13-15,0-1 0,27 28-1,-27-1-15,26-27 16,-13 28 0,14-28-1,13 54 1,12-53-16,-12-27 15,-13 26-15,12-25 16,-25-14-16,52 0 16,13 0 15,-13 0-31,14-14 16,145-38-1,-67-15 1,-78-12-1,-54 39 1,14-39 0,-40 39-16,39-26 15,1-13 1,-40-1 0,13 27-1,-13 27-15,0-14 16,0-66-1,-13 40 1,0-26 0,13 65-1,-13 1 1,-80-80 0,53 80-1,-26-14 1,13 27-16,14-14 15,12 14-15,-12 13 16,-81-13 0,68-27-1,-15 0 1</inkml:trace>
  <inkml:trace contextRef="#ctx0" brushRef="#br0" timeOffset="132441.79">13930 12502 0,'0'13'94,"14"-13"-63,65 13 16,53 13-16,14-12 0,26-14 1,-119 0-32,158 0 31,-131 0-15,-41 0-16,-12 0 15,105 0 1,-39 0-1,13 0 1,-67 0 0,54 0-1,-53 0-15,39 0 16,14 0 0,39 0-1,106 0 1,-119 0-16,93 0 15,-133 0 1,27 0 0,-27 0-1,-66 0 1,27 0 0,0 39-16,52-39 15,-12 0 1,26 0-1,-67 0 1,1 0-16,13 0 16,53 0-1,53 0 1,26 0 0,-106 0-16,27 0 15,106 0 1,-133 0-1,106 0 1,-105 0 0,52 0-16,172 0 15,-119 0 1,-52 0 15,-41 0-31,-12 0 16,78 0-1,-39 0 1,-39 0 0,-67 0-16,0 0 15,14 0 1,39-26 0,13 26-1,14 0 1,13 0-1,-93 0 1,13 0-16,40 0 16,-13 0-1,-13 0 17,-27 0-17,-13-13 63,0-1-62,0-12 0,0 13-1,0-27-15,0 14 16,14 26-16,-1-27 15,-13-26 1,-27-39 0,14 12-1,13 27 1,0 14 0,-13-14-1,-40-27 1,-40-12-1,67 79 1,-40-1-16,26 1 16,-132-40-1,119 53 1,-26 0 0,39 0-1,-52 27 1,-28-14-1,-184-13 1,-40 40 0,-172 26-1,278-53 1,172-13 15,-93 0-15,-52 0-1,105 0-15,-159 0 16,14 0 0,66 0-1,-14-40 1,120 40-16,-133-39 31,80-1-15,39 40-1,-52 0 1,65 0-16,-25 0 16,38 0-1,41 0 1,-1 0 15,-25 0-31,12 0 0,0 0 16,-26 0-1,-40 0 1,66 0 0,27 0-16,-13 0 62,-67 0-46,53 26-16,1-26 15,-80 40 1,13 0 0,27-27-1,52 0 1,-13-13-16,-13 13 16,1 1-16,-120-1 31,119-13-31,-40 13 15,40 14-15,13-27 16,-12 0-16,25 0 16,1 66 249,-27-13-249,26-14 0,1 54-1,26-27 1,-13-26-1,13-27 1,0 13 0,0 1 62,26-14-63,-26 27 1,40 26 0,-27-26-16,13-14 15,-26-13-15,40 27 16,-27-40 31,14 0-16,-14 0-15,93 26-1,-40-26 1,-26 0 0,-14 0-1,14 0 1,0-39 46,-40 12-46,39-26 0,14-13-1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35:46.7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278 11576 0,'40'39'47,"52"1"-32,-52-14-15,13-26 16,-14 0-16,1 0 15,66 0-15,53-39 16,52-1-16</inkml:trace>
  <inkml:trace contextRef="#ctx0" brushRef="#br0" timeOffset="4122.89">1416 5212 0,'26'0'62,"186"0"-46,-1 0-1,27 0-15,80 0 0</inkml:trace>
  <inkml:trace contextRef="#ctx0" brushRef="#br0" timeOffset="7449.64">8361 5199 0,'13'0'125,"27"-26"-94,-1 26-31,14 0 0,-39 0 16,52 0 0,119 0-16,-79 0 15,0 0-15,-1 0 16,15 0 0,-41 0-16,-39 0 15,-1 0 1,-12 0 15,26 0-15,39 0-1,-26 13 1,-26-13-16,26 0 16,-13 0-1,-13-13 1,-14 13-1,-13-14 1,-13-12 78,0 13-79,0-14 1,27-52 0,-1 66-16,14-27 15,-27-13 1,14 40 0,-27-14-1,0-12 1,13 39-16,-13-40 15,0 0 1,0 14 15,0 13-31,0-27 16,0 0-16,0-26 16,-13 26-1,-40-52 1,26-1-1,14 53-15,0 1 16,-27-14 0,-39-40-1,52 40 1,-25 14 0,-28 12-1,54 14 1,-14 13-1,14 0 1,12 0 15,-12 0-31,13 0 16,-14 0 0,-13 26-1,-52-26 1,52 0-16,-39 0 15,-186 40 1,226-40 0,12 0-1,27 27 48,-106 39-32,53-27-31,-79 67 31,39-79-15,67-14 0,26 13 15,0-12 0,0-1 32,13-13-32,-13 40 0,0-27 0,27 13 1,-27 1-17,0 12 1,0 14-1,0-26-15,0-14 16,0 13-16,0 1 63,0-1 30,0 27-77,-27-13 0,27 0-1,-26-27 1,13 40-1,-27 13 1,40-53 0,-27 14-1,27-1 1,-13-13 0,-13 14-1,26-14 16,0 27-15,-14-40 0,14 26-1,0 14 17,0-14-17,0-12 1,0 12 31,0 0 0,0 27-16,0-39 31</inkml:trace>
  <inkml:trace contextRef="#ctx0" brushRef="#br0" timeOffset="25885">1138 7395 0,'66'0'109,"79"0"-93,-65 0-16,-27 0 15,224 0 1,-38 0-1,78 0 1,-158 0 0,26 0-16,159 0 31,-159 0-15,-132 0-1,-13 0 1,-14 0-16,67 0 31,-27 0-15,-26 0-1,-27 0 1,0 0 46,119-13-30,-105 13-32,66 0 31,-14 0-15,-79-40 155</inkml:trace>
  <inkml:trace contextRef="#ctx0" brushRef="#br0" timeOffset="31596.56">6191 6734 0,'13'0'141,"14"0"-126,26 39 1,-27-39-1,-12 0 1,12 0-16,14 0 16,-1 27-1,14-27-15,27 0 16,65 13-16,-39-13 31,-13 0-31,-54 0 0,80 13 31,-66-13-15,-26 0-16,-1 0 16,1 0-16,-1 0 15,14 0-15,-1 0 16,14 0-16,172 40 47,159 13-16,-265-40-31,132 0 16,-158-13-1,0 27 1,171-14 15,133-13-15,-265 0-16,-13 26 15,-13-26-15,-26 0 16,25 0-16,-65 0 16,-13 0-16,65 14 15,-52-14 1,79 0 0,-13 0-16,-27 0 15,53 0-15,-26-14 16,132-52-1,-132 40 1,-66-1 0,-14 14-1,-12 13 1,25-106 15,14 53-31,-26 14 16,-14-1-16,40-13 0,-40 27 15,13-14-15,14-13 16,-27 13-16,1 1 16,25 25-1,-25-65 1,-14 13 0,0-40-1,0 66 1,0 14-1,-27-1 1,-66-39 0,27 40-1,0 26 1,-93 0 15,-39-13-15,66 13-16,26-27 15,-198 14 1,158 13 0,106-26-1,1 26-15,25 0 16,-12-14-16,-40-25 16,-40 39-1,-145 0 1,-27-14-1,172 14-15,-53 0 16,146-13 0,-27 13-1,14 0 1,-1-26 0,-52 12 15,-14-12-16,-78-27 1,-28 13 0,-132-26-1,239 27 1,-80-1 0,145 40-1,14 0 1,-27-27-1,-26 27 1,-93 0 0,-92 0-1,145 0 1,0 0-16,-26 0 31,93 0-15,12 0 15,-52 0-15,26 14-1,-27 52 1,67-66-16,0 0 16,-27 26-1,40-13 48,0 1-32,13-1-15,-13 53 15,0-53-16,0 14-15,-13-14 0,13 13 16,0 1-16,-13-27 16,13 13-16,-26 14 15,26-14-15,-14 27 32,-12-14-1,26 0 31,0 14-46,0-27 0,-53 67 15,26-54-16,14 14 1,13 0 0,-26-27-16,13 13 15,-27 27 1,40-26 0,-13-27-1,-1 0 1,14 26-1,0-13 1,0 40 0,-26-40-1,26 14-15,0 13 16,0-1-16,0 14 16,13-13 15,-13 0-16,0-27 1,0 27 0,13-27-1,14-13 1,-27 26 46,13-26-30,14 27-17,-27-14 17,13-13 14,-13 13-30,0 0 31,26-13-31,-39 0 484,0 0-485,-53-26 1,52 13-16</inkml:trace>
  <inkml:trace contextRef="#ctx0" brushRef="#br0" timeOffset="33524.11">1429 5120 0,'92'0'15,"451"0"16,-332 0-31,-25 0 16,52-14 0,-172 14-16</inkml:trace>
  <inkml:trace contextRef="#ctx0" brushRef="#br0" timeOffset="50347.38">16589 7977 0,'0'40'32,"40"0"-17,0 79 17,-40 39-17,0-52 1,0-13-16</inkml:trace>
  <inkml:trace contextRef="#ctx0" brushRef="#br0" timeOffset="51113.2">21815 7699 0,'13'0'16,"14"0"-1,-14 0 1,0 27-16,93 436 47,-27 26-32</inkml:trace>
  <inkml:trace contextRef="#ctx0" brushRef="#br0" timeOffset="54819.34">16325 7395 0,'13'0'16,"53"27"-1,-13 25 1,-13-12-16,26 66 15,-26 92 1,-40-78 0,13-15-16,27 14 15,-27-13-15,13-26 16,-13 52 0,1-92-1,-14-1 1,0-26-16</inkml:trace>
  <inkml:trace contextRef="#ctx0" brushRef="#br0" timeOffset="55557.41">20651 8162 0,'13'0'47,"0"0"-47,27 14 15,13 39-15,-14-27 16,94 159 0,105 67-1,-132-133-15,13-14 16,-13-38-16,-14-1 16</inkml:trace>
  <inkml:trace contextRef="#ctx0" brushRef="#br0" timeOffset="59630.03">15147 11139 0,'-53'-27'0,"14"27"16,-1 0-16,0 0 15,1 0-15,-14 0 16,13 0-1,-13 0 1,27 27-16,-54-14 31,27 14-15,-26-1 0,-14-13-1,54 1-15,-14-1 16,-13 40-1,53-40 1,13 0 0,-14-13-1,-12 40-15,26-27 16,-13 53-16,-14 0 31,27 27-15,-40-27-1,27-26-15,-13 39 16,26-39 0,0 13-1,0-14 1,0-12-16,13-14 16,0 67-1,27-14 1,0 0-1,-14-40 1,67 54 0,-67-41-1,27 1-15,0 0 16,-27-27 15,14 13-15,-13-26-16,12 40 15,-12-53 1,12 39 0,28-12-1,-28-14-15,1 26 16,92-13 0,-92 14-1,13-27-15,26 26 16,-13 1-1,27-1 1,105-13 0,27 40-1,-40-53 1,-105 0 0,-1 0-1,40 0 1,-79 0-16,0 0 15,26 0 1,119 0 0,-79 0-16,106 0 15,-67 0 1,1 0 0,-67-13-1,-66-13-15,27 12 16,52-65-1,-65 26 1,13 0 0,-27 13-1,13 14-15,-26-27 16,0-26 0,0 13-1,0 26-15,0-13 16,-26 13-1,26-13 1,0 14-16,0-1 0,-13 40 16,-14-66-1,27 13 1,0 13-16,-26 27 16,12-27-16,-12-52 15,13 78 1,-27-65-1,-13 39 1,27 27 0,-1-13-16,14 26 15,-53-40-15,-93-13 16,-39 0 15,-1 13-15,1 14-1,79 0 1,79 26 0,-26-14-1,53-12-15,-1 26 16,-78 0 0,39 0-1,26 0 1,-12 0-16,12 0 15,-12 0-15,-54-40 16,80 40 0,-27 0 109,-39-26-110,-1 12 1,14-25 0,53 39-1,-13 0 1,-27 0 62,0-27-62,13 27-1,0 0 1,14 0-16,13 0 15,-27 0-15,13 0 16,14 0 0,-13 0-16,-1 0 78,27 14-63,0 12 1,0 0 31,0 1-16,14-1-15,-14-12 15,0-1-15,0-40 93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37:21.43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10358 2619 0,'14'0'188,"-14"27"-157,0 13-31,0-1 15,0 27-15,0-26 16,0 0-16,0-1 16,0 14-16,0-13 0,0-27 15,0 0-15</inkml:trace>
  <inkml:trace contextRef="#ctx0" brushRef="#br0" timeOffset="1002.04">10557 2606 0,'26'13'187,"-12"1"-140,12 12-47,-26-13 16,13 53-1,-13-13 1,0-26 0,0-1-1,27 107 1,-27-94-1</inkml:trace>
  <inkml:trace contextRef="#ctx0" brushRef="#br0" timeOffset="1992.63">10914 2633 0,'13'-27'0,"1"27"94,-1 0-78,-13 13 15,13 40-15,-13-26-16,0-1 15,0 1-15,26-1 16,-12 1-16,-14-14 0,0 27 31,0-14-15</inkml:trace>
  <inkml:trace contextRef="#ctx0" brushRef="#br0" timeOffset="4503.76">11165 2924 0,'0'26'62,"-26"14"16,13-27-62,-53 27 0,52-40-1,-12 13 1,-14 27 0,14-40-16,-27 53 15,13-14 1,-52-39-1,52 13 1,0 14 0,14-14-1,-54-13 1,41 0 0,-27 0-1,52 0-15,-12 0 47,-93-92 0,39 25-16,14-38 0,0 25 1,40 67-32,26 0 15,-14-14 1,-12-12 0,26 25-16,0-12 0,-13-1 31,13-12-16,0 26-15,0-14 16,0 1 0,0 12-16,0-39 15,0 1 1,13-15 0,-13 28-1,13 12 1,-13 14-16,66-53 15,-39 53 1,-14-14 15,13 27-15,27-13 0,-13-14-1,39 27 1,-52-39-16,-1 39 15,-12 0-15,-1 0 16,79 0 0,-39 0-1,-13 0 1,13 0-16,-27 0 16,1 0-1,13 26 1,-1-26-1,27 13 1,14 14 15,-41 13-15,1-27 0,-27-13-1,-13 13 1,27-13-16,-27 13 15,0 1 1,39 12 0,-39 0-1,0-12 17,0 25-17,14-25 1,12-1-1,-13 27 1,1-27-16,-1 26 31,-13 1-15,0-13 0,0-14-16,26 13 15,-26 27 1,14-26-1,-14-14 1,0 0 15,0 27-15,0-14 15,-27-12-15,27-1-1,0 0-15,-13-13 16,13 26 15,-27 1 1,14 13-17,13-27-15,-13-13 16</inkml:trace>
  <inkml:trace contextRef="#ctx0" brushRef="#br0" timeOffset="18451.8">2355 4035 0,'26'13'141,"27"0"-125,40 54-1,-14-41 1,106 27-1,14 26 1,-107-66-16,27 14 16,-92-27-1,-1 13 1,14-13 0,53 27-1,-27-14 1,40-13 15,26 13-15,-79 14-16,-27-27 15,80 13 1,-26-13 0,-28 0-1,-12 0-15,0 0 16,-27 0-16,14 0 15,12 0-15,27-27 16,-13 14 0,-13-13-1,26 12 1,-13-12-16,-27 26 16,54-13-1,12-14 1,-25 14 15,-41-13-31,40 12 16,159-52-1,-119 27 1,-13-1 0,-67 13-16,0 14 15,41-13 1,-41 26-16,1-27 15,39 14 1,0-27 0,-27-13-16,1 53 15,0-39 1,0 12 0,-14 14-1,-26-13 1,0 12 265,0-12-234,-26 13-31,12-14 140,-12 14-141,-14-14-15,27 14 0,-27-13 16,14 13-16,-27-14 16,53 14-16,-27-14 15,14 27-15,0-13 16,0-13-16,-14 26 16,14 0-1,-13 0-15,12-27 16,-12 27-1,26-13 1,-27 13-16,27-26 16,-13 26-16,-13-14 0,-40-12 31,39 26-15,-39-13-1,40-14 1,-1 27 15,14-13-15,-27 13-1,-26 0 1,26-13-16,27 13 16,-132-27-1,78 27 1,-65-26-1,40 26-15,-67 0 32,13-13-17,107-14 1,-1 27 0,0 0-1,14 0-15,-54 0 16,41-13-1,-1 13 17,14 0-32,-14 0 15,27 0-15,-1 0 32,-12 0-17,-1 0-15,-12 0 16,-1 0-16,-26 0 15,-27 0-15,-145 0 16,13 0 0,14 0-1,145 0 1,26 0-16,13 0 16,27 13 265,0 14-266,14-14 17,-14 13 46,0-12-47,0 12-15,13-13 77,-13 14-61,0-1-1,0-13 31,-13-13-46,13 27 0,0-14-1,0 13 1,-27-26 15,14 40-15,-14-13 15,14 26 78,-13-40-93,-27 26 0,26-39-1,27 14 157,0 12-156,-26 14-1,13-40 1,-14 0 0,27 26-1,0-12 48,0 12-16,-53 14-32,27-27-15,13 27 16,13-14-16,-27 27 0,14-40 16,-14 14-1,1-1 1,13 14-1,-14-14-15,27-12 16,-13-14 0</inkml:trace>
  <inkml:trace contextRef="#ctx0" brushRef="#br0" timeOffset="25526.81">4762 13309 0,'40'0'0,"13"0"0,26 0 16,120 0 15,-173 0-31</inkml:trace>
  <inkml:trace contextRef="#ctx0" brushRef="#br0" timeOffset="27163.15">5318 13679 0,'13'0'78,"80"0"-62,-53 0-1,13 0-15,26 0 16,186 40-16,-133-40 16,13 0-1,-39 0-15,0 0 0,-53 0 31,79 0-15,-119 0 0</inkml:trace>
  <inkml:trace contextRef="#ctx0" brushRef="#br0" timeOffset="29875.4">3241 12700 0,'13'0'172,"54"-26"-125,-54 26-31,26 0-16,-12 0 15,13 0-15,-1 26 16,239 0 0,-53 14-1,0-40 1,-185 0-1</inkml:trace>
  <inkml:trace contextRef="#ctx0" brushRef="#br0" timeOffset="33137.61">4538 12581 0,'26'13'125,"67"0"-109,-27-13 0,26 53-1,-65-53-15</inkml:trace>
  <inkml:trace contextRef="#ctx0" brushRef="#br0" timeOffset="44185.5">16814 4035 0,'0'26'281,"27"-26"-249,12 0-17,1 14-15,0-14 16,39 0-16,-13 0 16,14 0-16,-1 13 15,0-13-15,-26 0 16,13 13-1,-26-13 17,40 0-17,-41 0 1,-12 0-16,12 0 0,-25 0 16,12 0-1,-13 0-15,1 0 31,52 0-15,-13 0-16,-40 0 0,40 0 16,-14 0-16,1 0 15,26 0-15,-26 0 16,39 0 0,-52 0-16,12 0 15,1 0 1,0 0-1,-27 0 17</inkml:trace>
  <inkml:trace contextRef="#ctx0" brushRef="#br0" timeOffset="49083.74">16484 13295 0,'39'0'94,"41"14"-78,78-14-1</inkml:trace>
  <inkml:trace contextRef="#ctx0" brushRef="#br0" timeOffset="49813.44">17727 13348 0,'27'0'78,"290"-66"-63,-132 53-15,-26-14 16,0-12-16,-14 25 16</inkml:trace>
  <inkml:trace contextRef="#ctx0" brushRef="#br0" timeOffset="58314.48">20532 13772 0,'-93'-53'125,"67"39"-94,-1-12 16,-79-93-31,106 79 0,-13 27-16,-13-53 31,12 39-31,-12-12 0,13-14 15,-1-27 1,14 41 0,0-54-1,-13 53-15,13 1 16,-26-41 0,26 41-1,0-14 1,0 26-1,0 14 1,0 0 0,0-40-1,13 53 1,0 0 0,0-27-16,27-25 0,119-28 31,39 54-16,-65 26 1,-41-27-16,-39 27 16,13 0-1,0 0 1,14 27 0,-1 12-1,67 54 1,-93-67-1,39 67 1,-92-80 0,13 14-1,14-27 1,-27 26-16,0 27 31,13 0-31,-13 13 31,0-26-31,0 0 16,-26 92 0,26-106-16,-53 27 15,13 13 1,27-52 0,13 12-16,-40 14 15,-13-1 1,14 1-1,-54-27 1,80 14 0,-27-14-16,0 13 15,1-26 1,25 14 0,1-14 46,-13 0-46,-54 0-1,-25 0 1,52 13 0,13 13-1,-39-12 1,65-14-1</inkml:trace>
  <inkml:trace contextRef="#ctx0" brushRef="#br0" timeOffset="64218.55">14407 7977 0,'66'0'218,"79"0"-186,-105 0-32,0 0 15,39 0 1,-53 0 0,14 0-1,0 0 1,-1 0-1,28 0 1,12-13 0,-26 0-16,13 0 15,13 13 1,27 0 0,-66 0-1,39 0-15,1 0 16,198 0-1,-93 0 1,13 0 15,-118 0-31,-1 0 16,146 0 0,-146 0-1,80 0 1,39 0-1,-12 0 1,-81 0-16,54 0 16,13 0-1,-79 0 1,-1 0 0,-39 0-1,13 0 1,14 0-1,-27 0 17,-14 0-32,-25 0 15,118-40 1,-92 40 0,39 0-1,14 0-15,-14 13 16,-13 0-16,40 1 15,-66-14 1,-14 0 0,27 0-1,-13 0-15,-1 0 16,-12 0 0,65 0-1,-12 0 1,-27 0-1,-27 0 1,-13 0-16,-13-27 31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38:37.74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10279 4366 0,'40'0'47,"66"0"-31</inkml:trace>
  <inkml:trace contextRef="#ctx0" brushRef="#br0" timeOffset="1560.58">18362 4088 0,'79'0'109,"596"13"-78,-490-13-15,-26 0-16,0 0 0,-14-26 16,-39-14-16,-13 27 15,13 13 1,-67 0-16,1 0 16,-14 0-1</inkml:trace>
  <inkml:trace contextRef="#ctx0" brushRef="#br0" timeOffset="6416.96">3492 5980 0,'27'39'156,"105"-26"-140,-79-13-1,53 0-15,-27 0 16,1 0-16,-27 0 16</inkml:trace>
  <inkml:trace contextRef="#ctx0" brushRef="#br0" timeOffset="7763.69">3201 8083 0,'93'0'94,"489"0"-63,291 0 0,-740 0-15,-1 0 0,-92 0-1,12 0 16,-25 0-15,-1 0 0,-12 0 15</inkml:trace>
  <inkml:trace contextRef="#ctx0" brushRef="#br0" timeOffset="11602.85">3731 10173 0,'53'0'79,"79"0"-64,199 0 1,-120 0-1,-78 0-15</inkml:trace>
  <inkml:trace contextRef="#ctx0" brushRef="#br0" timeOffset="31309.88">10014 4035 0,'27'0'203,"66"0"-187,-54 0-1,14 0-15,27 0 16,-1-13-16,40-27 16,-26 14-16,-54-1 15,1 14-15,-27 13 16,14 0-16,78-27 78,120 14-47,-53 0 0,-79 13 1,-80 0-32,0 0 31,1 0-15,-1 0-16,40 0 31,-27 0-16,27 0 1,-40 0 0,14 0 15,13 0 0,-1 0-15,1 0-1,-14 0 1,54 13 0,-80 0-1,26-13 1,14 14 46,13-28-46,-27 14-16,-13-26 16,54 13-1,-28-27 1,-12 14 0,-14 26-1,13-27-15,14-39 16,-13 0 15,-1 39-15,-26 14-1,0-13 1,13 26 0</inkml:trace>
  <inkml:trace contextRef="#ctx0" brushRef="#br0" timeOffset="32169.71">11721 5464 0,'27'0'62,"581"-14"-30,-343 14-32,-1 0 15,239 0 1,-186 0 0</inkml:trace>
  <inkml:trace contextRef="#ctx0" brushRef="#br0" timeOffset="35890.87">11033 9697 0,'53'0'63,"119"0"-48,13 0-15,53 0 16,-13 0-16,40 0 16,-1 0-16,27 0 15,-26 0-15,26 0 0,-26 13 16,-54 27-16,-25-27 15,-54 14 1,27-27 0,-106 0-1,-40 0 1,0 0 0,53-53-1,-13 13 1,0 14-1,40-27-15,-27 0 16,-53 26 15,13 27-15,-12-39 0,12-1-1,-13 13 1,-13 14-1,0 0-15,0 0 16,0-27-16,0-53 16,0 14-1,0-14 1,-39 14 0,25 39-1,14-13-15,-13 14 0,-13 26 16,-1-27-1,-12 0 1,25 40 15,-12-26-31,13 26 16,-1-14 0,1 14-1,-53-26 1,53 26-16,-27 0 15,-39 0 1,-1-13 0,1 0-1,39 13-15,-39 0 16,13 0-16,-93 0 16,-26 0-1,92 0 1,-66 0-1,107 39 1,12-26-16,0-13 16,-39 27-1,13-27 1,-40 26 0,-13-26-1,39 0-15,1 0 16,-186 0-1,-26 0 1,53 0 0,159 0-16,13 0 15,-67 0 1,94 0 0,-54 0-1,53 0 1,-65 0-1,12 0 1,14 0 15,12 0-15,67-13 0,-39 0 15,-27 13-16,52 0-15,-12 0 16,-14-27 0,-26 14-1,26-13 1,14 26 0,13 0 15,-14 0-16,1 0 1,13-27-16,-14 27 31,14 0 126,13 14-142,0 38-15,0-12 16,0-13-1,0 12-15,0 1 0,0 0 16,0 132 15,0-133-15,0 1 0,26 0 93,-26-1-93,0 41-1,14-41 1,12 1-1,-26-13 1,0-1 203,0 1-204,0 65 1,13-52 0,-13-14-1,27 27-15,-27-40 0,0 1 16,0 39-16,0-27 16,0 0 30,13-26 95,27 0-125,-14 0-1,14-13-15,-14 13 16,14 0-16,0 0 16,39 0-16,0 0 15,-26 0-15,-26 0 16,-14 0-16,0 0 15,14 0-15,-14 0 32,13 0-1</inkml:trace>
  <inkml:trace contextRef="#ctx0" brushRef="#br0" timeOffset="49934.75">19698 4154 0,'13'0'94,"93"0"-63,-92 0-31,12 0 0,-13 26 15,27-26 1,-14 0-16,1 0 0,26 0 16,26 0-16,14 0 15,-40 0 1,13 0 0,-53 0-16,13 0 78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40:01.88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1905 3982 0,'26'0'140,"41"26"-124,-41 14-1,1-13 1,-1-27 0,-26 13-1,13-13-15,14 26 16,26-26 0,-1 27-1,28-27 1,-40 26-1,12-26-15,68 40 16,-28-27 0,-79-13 15,27 0-31,0 27 16,66-27-1,-14 0 1,-12 0-1,-54 0-15,0 0 16,41 0 0,-28 0-16,14 0 15,13 0 1,1 0 0,-41 0-16,-13 0 15,0 0-15,40 0 16,-13 0-1,26 0 1,14 0 0,-28 0 15,68-14-15,-41 1-1,-53 13 1,-12-26-16,39-1 62,13-12-46,-27-14-16,-12 53 16,13-40-16,26 0 15,0 27 1,-13-53-1,26 26 1,-39 14 0,-14-14 15,-13 40 0,14 0 0,-14-26-15,27 12 0,0-12-1,-14 13-15,14-27 16,-1 13 0,14-12-1,40-1 1,-67-13-16,14 27 15,13-27 1,-13 13 0,-14 14 15,-13 26-31,-13-14 16,27 1-1,-14 13 1,-13-26-1,40 26 1,-27 0 0,-13-13-1,13 13 1,14 0 0,-27-27-16,26 27 15,-13 0 1,14 0-1,-27-13 17,0 0-17,-27-1 17,-12-12-17,-28 13 1,-25-27-1,52 40 1,-92-40 0,92 40-1,-13-13 1,27 13-16,26-26 16,-40 26-16,0-14 15,14 14-15,-40-26 16,-14 13-1,28 13 1,-15 0-16,28-14 16,-94-12-1,54 26 17,26 0-17,-26 0 1,26 0-16,-27 0 15,-78 0 1,78 0 0,-118 0-1,119 0-15,26 0 16,-93 0 0,106 0-1,1 0 1,12 0-1,-12 0-15,12 0 16,-65 0 0,12 0-1,14 0 17,-40 0-17,27 13 1,-14 14-1,14-14 1,52 13 0,14-26-16,-13 14 15,12-14 17,-39 13-17,40 0-15,-13-13 16,-40 13-1,13 14 1,13-27 0,14 13-1,26 13 204,-27-12-203,14-1-1,13 27-15,-79-14 32,26 40-17,0-26 1,26-14-16,-12 27 15,-1-26 1,-53 26 0,54-14-1,-14-25-15,26 12 16,14-13 0,13 14 296,26-27-281,-12 26-15,12-26 15,14 53-15,-27-53-16,27 40 15,-14-40-15,-13 13 32,14 0-17,-14-13 1,14 40 0,-1-40-1,0 26 1,-12-26-1,12 14 110,-13 12-109,14-26 0,13 40-1,-40-27-15,13 0 16,13 0-16,14 27 16,-27 0-1,0-27 1,14 0-1,-14 27 1</inkml:trace>
  <inkml:trace contextRef="#ctx0" brushRef="#br0" timeOffset="7653.32">9988 4114 0,'40'0'156,"-1"0"-140,41 0 0,-1 0-1,-39 0-15,0 0 16,52 0-1,-52 27-15,-27-27 16,0 0 0,14-13-1,-14 13 1,27 0-16,-1 0 0,1 0 16,119 0-1,-40 0 1,-66 0 15,0 0 141,79 0-156,-92 0-1,-1 0 1,14 0-16</inkml:trace>
  <inkml:trace contextRef="#ctx0" brushRef="#br0" timeOffset="17307.62">15756 3400 0,'66'0'94,"133"-27"-79</inkml:trace>
  <inkml:trace contextRef="#ctx0" brushRef="#br0" timeOffset="18289.62">18719 4128 0,'27'0'93,"12"0"-93,14 0 16,13-53-16</inkml:trace>
  <inkml:trace contextRef="#ctx0" brushRef="#br0" timeOffset="27989.89">4458 3836 0,'0'27'125,"119"92"-110,-66-79 1,-13 13-16,-14-40 0,1 0 15,26 27 1,-27-27-16,1 0 0,26 27 16,39 0-1,252 12 1,-212-38 0,1 12-16,12 14 15,-12-27-15,-1 14 16,40-14-16,-13 13 15,-1 14-15,-12-27 16,-40 14-16,-1-14 0,41 13 16,-14-26-1,1 0-15,52 0 16,185 40 0,40 0-1,-66-1 1,-185-12-16,-27-27 15,1 0-15,-1 0 0,13 0 16,67 0 0,-106 0-1,26 0-15,-26 0 16,26 0-16,239 0 16,131 0-1,1 0 1,-79 0-1,-200 0 1,15 0-16,-28 0 16,27 0-16,239 0 31,52 0-15,-13 0-1,251 0 1,-238 0-1,-92 0 1,-199 0-16,0 0 16,27 0-1,766 0 1,-224 0 0,-26-13-1,26-106 1,172 119-1,-556 0 1,-264 0 15,238-53-15,13-14 0,-172 28-16,159-27 15,-93-1 1,-52 15-1,-28-15 1,-184 54-16,92 0 31,-79-27-15,0 40 0,53-39-1,-13-1 1,39-39-16,-26-1 31,-80 40-31,-26-12 31,53-28-15,-53 54 0,0-54-1,-40-12 1,-26-14-1,53 66-15,-27-13 16,-79-39 0,-119-54-1,-26-39 1,-186-40 0,93 119-1,-53 27 1,119 39-1,119 0 1,-239-39 0,94 79 15,-27 0-15,-106 0-1,-132 0 1,344 0-1,79 0 1,-185 0 0,133 0-16,-28 0 15,-501 27 1,290-27 0,-66 0-1,278 0 1,0 26-16,0-13 15,-609-13 1,146 0 0,-80 66 15,226-52-15,343 12-16,-132-13 15,93 14 1,145-27-1,-159 39 1,146-25-16,-13 12 16,-331-13-1,198-13 1,-79 0 0,186 27-16,-28-27 15,1 0 1,26 13-16,-105-13 15,-67 0 1,66 0 15,107 0-31,-636 0 32,424 0-17,211 0-15,27 0 16,52 0-1,-145 0 1,66 0 0,1 0-1,-94 0 1,94 0 0,118 13-16,-53-13 15,67 0 1,-106 0-1,-67 0 1,159 0 0,-39 0-16,-14 40 31,-26-40-15,14 13-1,65 0-15,-106 1 31,54 12-15,12-26 0,-12 27-1,79-27-15,-40 13 16,13-13-16,-13 40 16,27-27-1,-14-13 1,-13 26-16,13-26 0,1 13 15,-14 14 1,26-27-16,-12 13 16,-1 0 15,-26 27-15,13-27-16,26 0 15,-39 54 1,26-28-1,-52-39 1,65 14-16,-12 12 16,-54 40-1,40-13 1,-39-40 0,78-13-1,-12 0 1</inkml:trace>
  <inkml:trace contextRef="#ctx0" brushRef="#br0" timeOffset="49390.18">1244 12422 0,'0'-13'250,"-67"-27"-219,28 14 0,12-1-15,14 14-16,-13 13 78,-14-40-62,27 40-1,-14 0 1,-13-26 0,27 13-1,0 13 235,13 26-234,-13-26-16,-27 27 16,14-14-16,-1 13 15,14-12 1,-13 12-1,-1-13 1,27 14 109,-13 39-94,13-53-15,-27 27 0,27-14-16,0-13 15,0 1 48,0-1 15,0 13-31,14-12 0,-1 25-32,13-39 16,-26 27 1,53 12-17,-13 1 1,-14-13 0,-12-14-16,12 13 0,-13-26 15,14 14-15,-14 12 16,13-13-16,-12-13 234,-1 0-203,13 0-15,-12 0 0,12 0 62,67-39-47,-54 39-31,1-53 31,-40 39 126,0 1-157,0-13 0,26 26 15,-26-14-15,14-12 16,12 13-1,-26 0 1,0-1 0,0-12 46,0 13-46,0-14 15,0 14 0,0 0 172,0-1 297,0-12-437,0-14-47,0 27-16,0 0 15,0-14 1,0-12-1,-26 25 17,12-12-17</inkml:trace>
  <inkml:trace contextRef="#ctx0" brushRef="#br0" timeOffset="58007.06">1323 12674 0,'0'13'172,"-40"53"-140,27-53-32,0 27 31,-14-14 16,14-26-32,13 66 173,0 27-157,0-66-15,0 25-1,0-25-15,0-14 32,0 14-17,0-1-15,0-13 31,27 14-15,-14-1-16,0 14 31,27-14-15,-40-12 0,13 12 15,13-26-16,-12 0 17,-1 0-17,0 0-15,0 0 32,93-13-17,-26 0 1,12-27-1,-52 40-15,-1 0 16,-12 0-16,39-27 16,0 27-1,-53-13 1,27 0 0,-13 13-16,-1 0 15,-13 0 1,27 0-1,0 0 17,26 0-17,-53 26 1,0-26 15,27 14 0,79-1-15,-66 0 0,-27-13-1,1 0-15,-14 27 16,14-27-16,-14 0 16,26 13-1,28-13 1,12 39-1,-66-39 1,14 0 0,-1 0-1,14 0 1,0 0 0,-14 0-16,-13 0 15,14 0-15,65 0 16,-65 0-1,-14 0 1,0 0 0,0 0-16,27 0 15,39 0 1,-39 0 0,-13 0-16,12 0 15,-12 0 1,65 0 31,-39-26-32,-26 13-15,-1 13 16,54-27 0,-1 27-1,-39 0 1,-27 0-1,66 0 1,-39 0 0,13 0-16,-27 0 15,14 0 1,-27 0 0,14 0-16,12 0 15,-25 0 1,25 0-16,1 0 15,26 0-15,-39 0 32,52-13-17,-66 13-15,53 0 16,0 0 0,27 0-1,-40 0 1,-13 0-1,13 0 1,-27-26 0,-13 26-1,-13-14 1,27-12 15,-27 13-15,13-1-1,-13 1 17,0-26-17,0 12 1,0 14 0,0-14-1,0 14-15,0 0 16,-13 0 62,-14-14-62,14 14-1,-13-13 1,-27 12-1,26 14-15,-12-26 16,-107 13 15,133 13-31,0-40 0,-14 40 32,-52-13-17,39 13-15,0-13 16,1 13-16,-14 0 15,13 0-15,27 0 16,-14 0-16,-39 0 31,13 0-15,27 0 0,-54 0-1,41 0 1,-27 0-16,13 0 15,-27 0 1,-12 0 15,52 0-31,0 0 0,14 0 16,13 0 0,-27 0-1,27 0-15,-40 0 16,40 0-16,-14 0 15,1 0-15,-1 0 16,-12 0-16,-28 0 16,41 0-1,-1 0 1,-65 0 0,52-27-1,-26 27 1,0-13-1,53 13 1,-27-27 15,0 14-15,1 13-16,-14-26 16,13 12-1,-66-12 1,80 13-1,-27 13 1,13-27 0,14 27-1,-27-13 32,-13 13-31,26-26-1,-13 26-15,40 0 0,-14 0 16,-26 0-16,0-14 31,27 1 16,13 13-31,-14 0-1,-12 0 1,-1 0 0,-92 0-1,52 0 1,-12 0 0,78 0-16,1 0 15,0 0 48,-13 0-32,12 0 47,-52 0-62,53 0-1,-14 0 1,-12 0 0,39 27-1,-13-27 1</inkml:trace>
  <inkml:trace contextRef="#ctx0" brushRef="#br0" timeOffset="60400.36">4313 12912 0,'26'13'172,"-13"-13"-156,-13 26-1,27-26 32,-27-13 31,0 0-15,0-27-32,26 14-15,-12 26-1,12 0 17,-26-13-17,13 13-15,-13-27 16,27 27-1,-27-13 17,13 0-17,-13-40 1</inkml:trace>
  <inkml:trace contextRef="#ctx0" brushRef="#br0" timeOffset="65996.45">3228 12554 0,'-13'0'46,"13"40"64,132 132-79,-119-132-15,27-14-1,-14-26 17,27-13-1,-26 13-31,-1-40 15,1 1-15,-1-1 16,14-13 0,-27 27-16,-13-14 0,26 27 15,-12-14-15,12 14 16,-13-27-16,27 1 16,-13-1-1,52 0 1,-13-39-1,-39 66 1,-1-14 0,-13-12-16,14 39 15,-14-14-15,27-12 16,39-27-16,-66 40 16,40-1 15,-26 1-31,-1 13 15,-13-26-15,27-40 16,-27-53 0,-13-14-16</inkml:trace>
  <inkml:trace contextRef="#ctx0" brushRef="#br0" timeOffset="77387.6">1323 13176 0,'66'0'125,"-39"27"-109,-1-27-16,27 13 15,-27-13-15,67 13 16,13 14 0,13-14-16,-13-13 15,0 13-15,92 14 16,-145-27-1,53 0 1,-53 0 0,-14 0-16,27 0 15,1 0 17,-28 0-32,1 0 15,39 0 1,-52 0-1,52 0 1,-39 0-16,0 0 16,12 0-1,15 0 1,-1 0 0,-40 0-16,40-14 15,199 14 1,-106 0-1,-1 0 1,-131 0 0,-1-39 15,14 39-31,26 0 31,-39 0-15,26 0 46,39 26-46,-39-26-16,40 13 16,-14-13-1,-39 0 1,-14-26 312,107-173-297,-120 173-15,26-14-1,-39 27-15,0 0 63,0 0-47,53-67 15,-13-12-16,13 39 1,-27 13 0,-12 40 77,-28 0-77,-39 0 0,-13 0-1,13 0 1,-26 0 0,13 0-16,-40-26 15,53 26 1,13 0-1,-26 0 1,13 0-16,-13 0 16,-40 0-1,-39 0 1,-1 0 15,67 0-31,0 0 16,-67 0-1,80 0 1,13-14 0,13 14-16,14 0 15,-53 0 1,26 0-16,13 0 0,-39 0 16,-107 0-1,81 0 1,-1 0-16,-13 0 15,-120 0 1,134 0 0,25 0-1,67 0 1,-27 0-16,1 0 16,-54 0-1,14 0 1,-1 0-16,1 0 15,13 0-15,-14 0 16,28 0-16,12 0 16,-13 0-16,26 0 15,-39 0 1,13 0 0,-13 0-1,40 0 1,-67 0-1,67 0 1,12 0 15</inkml:trace>
  <inkml:trace contextRef="#ctx0" brushRef="#br0" timeOffset="83409.53">5675 13401 0,'0'-40'204,"53"-52"-189,-26 39 1,39 0-1,-26 13-15,-1-13 16,14 1-16,0 12 16,13-119-1,-26 93-15,39-27 32,-13 1-17,-52 78-15,25-12 16,-39 13-16,0-14 15,40-12 1</inkml:trace>
  <inkml:trace contextRef="#ctx0" brushRef="#br0" timeOffset="96113.61">3426 12144 0,'53'67'46,"27"-15"-30,-67-12-16,13 13 16,27 26-1,-40-39 1,1-119 46,12-199-46,1 199-16,-27-27 16</inkml:trace>
  <inkml:trace contextRef="#ctx0" brushRef="#br0" timeOffset="97151.69">2950 13203 0,'13'0'63,"53"39"-32,-52-12-31,39 26 16,-27-27-1,27-26-15,-13 0 16,-1 0-16,28 0 0,52-79 16,53-159-1,-67 92-15,-25 1 16,26 26-1,-53 26-15,13 0 16,-40 80-16,-26-13 16</inkml:trace>
  <inkml:trace contextRef="#ctx0" brushRef="#br0" timeOffset="115386.51">2805 12382 0,'13'0'16,"-13"27"-1,13-27 32,0 0-16,305-198-15,-120 65 0,1 27-16,-27-26 15,0 26-15,0-13 16,0 13-16,79-92 31</inkml:trace>
  <inkml:trace contextRef="#ctx0" brushRef="#br0" timeOffset="115986.6">4630 12515 0,'0'0'0,"0"79"0,0-39 15,0 0-15,0 26 16,0 0 0,27-40-1,-1-26 48,1-13-48,65-40 1,67-13 0,-93 26-16,27-39 15,-1 26-15,1 13 0,-53 1 16,26-1-1,-13 0-15,-14 1 16</inkml:trace>
  <inkml:trace contextRef="#ctx0" brushRef="#br0" timeOffset="116418.86">5424 13851 0,'0'0'0,"40"0"16,-1-40-16,-12 27 15,39-27-15,0 14 0,53-14 16,0-39 0,0-27-16,80 0 15,-1-26-15,40 26 0,-39-26 16,26 13-16,-93 39 16</inkml:trace>
  <inkml:trace contextRef="#ctx0" brushRef="#br0" timeOffset="124548.43">10769 9988 0,'-40'-13'156,"-13"-14"-140,26 14 0,-25-13-1,12 26 1,13 0-16,1 0 16,-53 0-16,-27-27 0,-119 27 31,-119 0-16,132 0 1,159 0 0,-13 0-1,26 0 1,14 0 0,13 0 46,-133 93-31,93-67-31,-383 212 47,277-171-31,80-15-1,79-25 32,0-14-31,0 27 0,0-14-1,0 1-15,0-14 16,66 53-1,-13-13 1,26 13 0,-26-66-1,26 0 1,146 40-16,-53-27 31,53 40-15,-119-27-16,0-26 15,119 0 1,-93 0-16,0 0 0,-26 0 16,-26 0-16,105 0 31,13 0-15,-92 0-16,132 0 15,-13 14 1,-27 25-1,14 1 1,-119-27 0,13-13-16,79 0 15,-13 0 1,-40 0 15,-13 0-15,-79 0-16,52 0 15,14 14 1,79-14 0,-52 0-1,25 0-15,-52 0 16,225 0 0,-252 0-1,-65 0 1,12 0-16,27-14 31,26-25-15,-39-1-1,39 0 1,-52-13 0,13 53-1,13-39-15,-40 25 0,26-12 16,1-27-1,-27 0 1,1 27-16,12-14 16,-26 27-16,27-40 15,-27 0 1,0 13 0,0 1-1,0 12-15,-14 14 16,-25-14-16,-1 14 15,-39 13 1,-27 0 0,-40 0-1,67 0 1,-27 0-16,0 0 0,-106 0 31,-65 0-15,144 0-1,-52 0 1,106 0-16,-27 0 16,27 0-1,-14 0 1,14 0 0,39 0-16,-53 0 15,54-26 1,25 26-1,-12-27 1,13 27 0,-1 0-16,1-13 15,-13 13-15,13 0 0,-67-26 16,14 12 15,40 14-31,-27-26 16,-13-14-1,26 27 1,0-14 0,0 14-1,-26-13 1,27 13 0,-14-14-1,-13 27 1,-1-13-1,41 13-15,-1 0 16,-105-40 0,106 40-1,12 0-15,-65 0 16,66 0 15,-27 0-15,14 0-1,-1 0 17,-12 0-17,-28 0 1,15 0 0,-28 27-1,14-27 1,40 0-16,-14 0 15,13 0-15,-52 0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3:27:10.3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14512 6945 0,'-13'0'78,"-172"-13"-47,106 13-31,-107 0 31,147 0-31,12 13 16,-12-13-16,-14 40 16,39-40-16,1 13 15,-53 67 1,26 12-1,27-26 1,13-26-16,-26 13 16,26-13-16,0-14 15,39 67 1,1-54 0,26 41-1,-13-41 1,-40 14-16,93 80 15,-40-67 1,-13-26 15,13-1-15,-52-39-16,39 27 0,26-67 31,13-26-15,-52 13-16,-40 40 15,66-67 1,0-52 0,-13 39-1,14 27 1,-67 53 0,0-27-1,0 27 1,0 0-16,0-27 0,-27-52 15,27 65 1,0 1 0,-13-14-16,13 0 15,-27-13-15,1 14 0,26-1 16,0 27 0,0-14-1,0 14-15,-13 13 47,-53-26-16,66 12-15,-14 14 15</inkml:trace>
  <inkml:trace contextRef="#ctx0" brushRef="#br0" timeOffset="816.33">13705 7567 0,'-13'0'46,"0"-13"17</inkml:trace>
  <inkml:trace contextRef="#ctx0" brushRef="#br0" timeOffset="1617">13785 7395 0,'26'0'47,"-13"27"15,-13 12-62,-198 54 16,79-53-1,26 39-15,-26-26 16,53 0-16,-26-14 16,25-12-16,54-40 78</inkml:trace>
  <inkml:trace contextRef="#ctx0" brushRef="#br0" timeOffset="2826.27">14036 7011 0,'-26'-26'63,"12"26"-32,-12-93-15,26 40-16,-13 1 15,-14-94 1,27 93-16,0 13 16,0 1-16,0-1 15,0 0-15,0-52 16,0 52 0,0-26-1,0 53 1</inkml:trace>
  <inkml:trace contextRef="#ctx0" brushRef="#br0" timeOffset="5909.28">13877 6046 0,'14'0'687,"25"66"-640,-39-26-47,0-27 16,0 53-1,0-26 1,0-1-16,0 1 16,40 13-16,-27-13 15,-13-1-15,0-25 0</inkml:trace>
  <inkml:trace contextRef="#ctx0" brushRef="#br0" timeOffset="7288.16">13983 6959 0,'13'0'16,"1"0"78,39 0-79,0-80 1,-27 27 0,0 14-16,1-28 15,13 1-15,-14 0 16,27-13 0</inkml:trace>
  <inkml:trace contextRef="#ctx0" brushRef="#br0" timeOffset="9217.39">14168 6654 0</inkml:trace>
  <inkml:trace contextRef="#ctx0" brushRef="#br0" timeOffset="10435.34">14274 6707 0,'0'-66'125,"0"40"-109,27-27-1,-14 26 16,-13 14-31,0-27 16,26 40 0,-26-26-1,0-1 32,14-12-31,12-1-1,-13-26 1,14 53-16,-27-54 16,0 41-1,26 13 1,-26 0 0,27-14-1,-14 14-15,-13-14 16,26 27-16</inkml:trace>
  <inkml:trace contextRef="#ctx0" brushRef="#br0" timeOffset="16287.17">13877 6945 0,'14'0'250,"-1"0"-234,13 0-1,-26 27 1,14-27-16,-1 0 16,-13 13 15,13-13-15,13 26-16,14-26 31,-27 0 47,27-13-62,-40 0-1,27-13-15,-14 12 16,13-12-16,14-14 31,-40 14 0,0 12-15,0-12-16,26 13 219,-12 13-94,-41 0 0,1 0-32,12 0-77,-12 0-16,13 0 31,-27 26-15,27-26 15,-27 0 32,27 0 15,13 13 78,-27-13-93,-12 40-32,26-40-16,13 27 32,-27-27 110,1 0-142,26 26-15,-53-13 16,26 14-1,14-27 1,13 13 62,26-13 391,14 0-453,-13 0-1,-14 0 1,13-26 62,-12 26-62,-14-27 15,13 27-16,-13-13 17,0-14-1,13 14-15,27-13 15,-1-1-16,-12 27 17,-14 0 61,14 0-46,12 0-15,1 13 30,-14 14-31,-12-14 47,-1-13-15,-13 27-47,-27-41 405,1-25-405,13 39 0,-27 0 249,-13 0-249,13 0 0,27 0-1,13 39 391,0 28-390,0-41 15,-26-26-15</inkml:trace>
  <inkml:trace contextRef="#ctx0" brushRef="#br0" timeOffset="17945.2">14102 6019 0,'27'40'172,"26"39"-141,-27-26-15,-26-40-16,0 14 15,13-1-15,-13 41 16,40-15 0,-27 15-1,14-54-15</inkml:trace>
  <inkml:trace contextRef="#ctx0" brushRef="#br0" timeOffset="19038.16">14116 6443 0,'52'66'93,"94"119"-61,-146-145-1</inkml:trace>
  <inkml:trace contextRef="#ctx0" brushRef="#br0" timeOffset="20139.52">14288 5913 0,'13'0'15,"13"14"17,1-1-17,-14 13 1,13-26-16,-12 0 15,12 27-15,14 65 16,-14-52 0,-13-27 46,14 14-46,-27-1 15</inkml:trace>
  <inkml:trace contextRef="#ctx0" brushRef="#br0" timeOffset="21452.62">14089 5993 0,'13'13'157,"40"27"-142,-13 13-15,-14-14 0,1-12 16,-14-1-16,14 1 15,-27-14 17,39 27-17,-39-14-15,27-26 16,-14 13 0,-13 14 77,26-27-77</inkml:trace>
  <inkml:trace contextRef="#ctx0" brushRef="#br0" timeOffset="22257.16">14023 6297 0,'26'40'78,"41"26"-62,-28-26-16,-12 13 15,-14-14-15,40 14 16,-40-26 15</inkml:trace>
  <inkml:trace contextRef="#ctx0" brushRef="#br0" timeOffset="22871.19">13917 6628 0,'13'0'47,"1"13"-31,65 80 0,-13-67-1,-13 14-15,-27-27 16</inkml:trace>
  <inkml:trace contextRef="#ctx0" brushRef="#br0" timeOffset="52238.49">14327 7951 0,'40'13'47,"26"0"-16,-53 14-15,14 12-16,-1 27 15,-13 27-15,14 92 16,26 14 0,-27-67-1,-13-13 1,14-66 15,-1-53-15</inkml:trace>
  <inkml:trace contextRef="#ctx0" brushRef="#br0" timeOffset="53187.61">14777 7448 0,'26'13'32,"27"27"-17,-39-40-15,25 26 16,54 14 0,-53-27-16,65 14 15,385 52 1,-120-66-1,-330-13 1,-27 0-16</inkml:trace>
  <inkml:trace contextRef="#ctx0" brushRef="#br0" timeOffset="55403.49">14367 5583 0,'0'53'125,"0"0"-109,-13-14-1,13 1 1,0-27-1,0 14 1,-27 12-16,14-25 16,13 12-16,-26-13 15,12 27-15,14-14 16,-39-12-16,39 25 16,0 54-1,-53-27 1,53-40-1,0-12-15,0-1 16,0 66 0,0 14-1,-14-27 1,14 13 0,-39 1-1,39-54 1,-13 14-1,-14 39 17,27-52-32,0-14 15,-40 66 1,40-52 0,0-1 15,-13-26-16,13 14 1,0 12 15</inkml:trace>
  <inkml:trace contextRef="#ctx0" brushRef="#br0" timeOffset="56818.66">13904 7342 0,'0'27'125,"0"-14"-109,0 13-16,-80 14 15,67 0 1,-13-27-16,-14 27 16,27-40-16,13 26 62</inkml:trace>
  <inkml:trace contextRef="#ctx0" brushRef="#br0" timeOffset="59894.04">14711 8916 0,'0'-13'94,"-27"13"-63,-52-26-15,26 26-1,13 0 17,14 0-32,26 13 125,0 0-110,0 14 17,0-14-17,0 13 1,0 14-1,0-27 1,0 1 0,0 65-1,0-39 1,0-27 0,13 27 15,14-40 0,12 39-15,1 1 15,0-14 0,-14 14 0,1-40-31,26 40 32,-40-40-17,13 0 1,14-27 62,-14-26-62,-26 40-1,0-13 17,0 12-17,0-12-15,0 13 16,0 0 15,0-1-15,0-12-1,0 13-15,0-14 16,0 1 0,0-14-1,0 0 1,-26 40-16,26-13 94,0 0-79,-13 13 1,13-13 62,-27 13-31,27-27-16,0 14 110,-39-14-79,-1-12-46,13 26-1</inkml:trace>
  <inkml:trace contextRef="#ctx0" brushRef="#br0" timeOffset="70333.12">14089 7011 0,'-13'0'359,"13"14"-218,0-1 15,0 0-125,0 40 0,0-13 1,0-27-32,0 13 15,0-12 1,0 12-16,0-13 15,0 1 1,0-1 15,26 40 94,-12 0-93,12-53-1,-13 13-16,-13 0 17,27 27 15,-14-1-32,-13 1 16,26 0-15,-26-14 0,0 14 15,0-14 63,40 1-79,-40-1 1,0 1 0,0-14-1,0 14 16,27-27 1,-14 0 46,-13 26-63,26-26 1,-26 13 15,13-13 16,-13 27 0,27-27 16,-27 13-32,13-13-16,14 26 1,-1 1 93,0-14-77,-26 14 1140,0-1-1141,0-13-16,0 14 48,0-14-32,0 27-31,0-27 16,0 0-1,0 27 1,0-14-16,14-13 16,-14 1-16,0 25 47,0-12-32,0-14 1,0 0-1,0 0-15,0 14 16,0-14 0,0 14-1,53-1 1,-53 1 15,0-14 32,39 26-48,-39-25-15,27 25 16,-1-25 0,-26 12-1,27 0 1,-14 1 46,13-27-30,-26 13 30,14-13-31,-1 0 16,-13 27-16,13-27-31,14 13 47,-14 13-15,-13 27 61,0 13-77,0-13-16,0-39 0,0-1 16,0 53-1,-13-13 1,13-27-16,0-12 31,-14-1 203,14 0-187,0 13-15,0-12-1,-26-1 16,26 0-16,0 14-15,0-14 30,-13-13 1,13 26 47</inkml:trace>
  <inkml:trace contextRef="#ctx0" brushRef="#br0" timeOffset="72460.73">10941 3850 0,'13'0'94,"0"0"-78,40 26-1,0-13 1,-40-13-16,66 27 16,-12-1-1,-1-26 1,-27 0-1,-25 0-15,52 0 16,-13 0 0,13 0-1,-13 0 1,-14 0-16,-12 0 16,-1 0 46,14 0-46,0 0-16,171 0 15,28 0 1,-1 0 0,-106 0-1,-119 0 48,27 0-48,-14 0-15</inkml:trace>
  <inkml:trace contextRef="#ctx0" brushRef="#br0" timeOffset="74508.81">12978 3863 0,'53'26'78,"13"-12"-63,-53-14 1,0 0 0,1 0 46,316 0-31,-145 0 1,-158 0-17</inkml:trace>
  <inkml:trace contextRef="#ctx0" brushRef="#br0" timeOffset="79257.7">20585 3982 0,'26'0'94,"40"0"-79,106 53 1,93-53 0,-120 0-16,-12 0 15,-1 0-15,0 0 16,-26 0-16,13-13 15,-66 13 1,-53-14 0,0 1 93</inkml:trace>
  <inkml:trace contextRef="#ctx0" brushRef="#br0" timeOffset="81005.52">18865 3916 0,'66'0'109,"13"0"-93,80 0 0,106 0-1,105 0 1,27 0 0,-252-13-16,-105-1 15,-27 14 16</inkml:trace>
  <inkml:trace contextRef="#ctx0" brushRef="#br0" timeOffset="117899.83">13150 7805 0,'-27'13'63,"14"-13"-47,-79 53-1,-1-26 1,0 13-1,27-1-15,-26 14 0,12-40 16,-39 14-16,79-1 16,27-26-16,-13 27 15,12-14 1,1-13 78</inkml:trace>
  <inkml:trace contextRef="#ctx0" brushRef="#br0" timeOffset="121791.14">11086 6496 0,'0'13'110,"13"-13"-95,-13 13 1,13-13-16,93 13 47,-66-13-32,-14 27-15,54-14 0,12 0 16,14-13-16,132 53 31,-158-13-15,-54-40 0,27 0-1,0 13 1,-13 0-16,-14-13 0,14 13 15,39 1 1,-65-14 0,12 26 15,40-13-15,27 27-1,-40-40 1,-27 13-1,-13-13-15,14 13 32,-14-13-1,66 0-15,-39 0-16,0 0 0,-1 27 15,41-14 1,-14 14-1,-26-14-15,-1-13 16,-25 0-16,12 0 16,14 0-1,13 13 1,26 14 0,-39-27-1,-14 13-15,27-13 16,-13 0-16,-1 0 0,1 0 15,-27 0 1,1 0 62,25 0-62,1 0-16,0 0 15,39 0 1,-39 0 93,66-40-77,-93 40-32,13 0 62,-13 0-46,14-26-1,-1 26 110,-39-27 125,13 14-250,0-14 16,0-39 15,0 53 1,-26 53 30,-1-1-46,27-12-16,-39 26 15,39-27 1,0-12-16,0-1 31</inkml:trace>
  <inkml:trace contextRef="#ctx0" brushRef="#br0" timeOffset="132395.34">11020 6482 0,'26'27'406,"-26"-14"-390,14-13-16,-14 13 15,26 27 16,-26-27-15,13-13 0,-13 27-16,27 12 15,-27-25-15,39 12 16,-25 0 0,12-26 30,-26 14-30,13-14 47,-13-14 30,27-52-77,-27 53 0,26-40-16,-13 27 15,-13 12 16,0-12-15,0 13 109,0-14-94,0-12-31,0 25 16,-26-25 0,26 25-1,-13 1 16,-14-13 1,14 26 124,-13 0-109,-14 13-16,0 13 78,14-12-93,13-14 0,13 26 124,0-13-124,-27-13-16,27 27 31,0-14 16,0 27-31,0-27-16,0 0 15,0 14-15,0-14 0,13 13 32,-26-39 30</inkml:trace>
  <inkml:trace contextRef="#ctx0" brushRef="#br0" timeOffset="134868.34">13957 6972 0,'-13'-13'31,"13"-1"-15,13 14 78,40 0-79,-14 0 1,-25 0 15,-14 27 16,-27-1-16,-52-26-15,52 0 0,14 0-1,-13 0-15,12-13 16,-25 0-16,25-14 15,1 1 1,-13 26 0,26-40 15,0 27-15,26-27-1,-26 14 1,27 26-1,-14 0 32,27 0-31,26 66-16,-53-53 16,13 14-1,-12-27 16,12 13-15,-39-13 125,0 0-126,-27-40 1,0-26 0,40 53-16,0-53 15,-26 26 1,13 14 15,39 39 32,-13 0-32,40 53-16,-40-39 17,-13-14-32,27 13 15,-27-13 17,-27 27-17,27-27-15,-26 14 16,13-14-1,-27-13 1,14 0 15,-1-13 1,27-27-17,0 27 1,13 13 15,14 0 47</inkml:trace>
  <inkml:trace contextRef="#ctx0" brushRef="#br0" timeOffset="139551.19">11615 6310 0,'13'0'140,"-13"14"454,0-1-500,0 13-79,-26 14 1,26 0 0,0-27 124,0 13-93,-13-26 31,13 14-47,0-1-31,0 0 32,0 13-1,0-12 0,0 12 79,0 1-17,0-14-46</inkml:trace>
  <inkml:trace contextRef="#ctx0" brushRef="#br0" timeOffset="144262.12">11655 6297 0,'66'27'172,"-53"-27"-156,14 13-16,12-13 15,1 26-15,13-26 16,-13 13-16,-14 1 0,14 12 16,26-13-1,-40 1-15,27-14 16,0 13-16,0 0 16,13 14-1,0-1 1,-13-26-1,-13 13-15,13-13 16,-13 40-16,26-27 16,26-13-1,-25 13 1,-54-13 15,0 0-31,14 0 16,25 27-1,-38-27-15,-1 0 16,0 0-16,27 13 16,-14-13-16,-12 27 15,65-27 1,-66 0 31,53 26 0,0-26-32,-52 13 1,-1-13-16,13 0 47,-12 27-32,12-27-15,-13 0 16,14 0 47,-14 13 62,13 0-79,-12 0-30,-14 27 0,0-27-16,0 14 15,0-1 1,0 1-16,0-1 0,0 1 16,0-14-16,0 13 15,0 27 1,0-13 140</inkml:trace>
  <inkml:trace contextRef="#ctx0" brushRef="#br0" timeOffset="146603.44">14737 8797 0,'0'-26'141,"0"13"-126,-13 13 1,0-27-16,-14 27 0,-26-13 15,27 13-15,-14-26 16,1 26-16,-41 0 16,-158 0-1,198 0 1,27 0-16,0 0 109,-13 13-93,26 13-16,-14-13 16,-12-13-16,26 27 15,0-14-15,-13 27 16,13-27-1,-27 27 1,14-27 0,13 13-16,0 14 15,0-27-15,0 40 16,0 13 0,0-26-1,40 0-15,-27-27 16,-13 14-1,13 25 1,0-25 0,1-27-16,-14 13 15,26 14 1,14 12 0,26 14-1,-26 0 1,-1-13-16,14-1 15,-26-39-15,52 27 16,-26-1 0,-27-12-1,14 12 1,-14-26 0,-12 0-16,25 0 15,-12 13-15,-1-13 16,54 0-1,-14 0-15,13 0 16,-26 0-16,0 0 16,13 0-1,-39-26 1,-27-1 0,26-12-1,-26-1 1,27 14-16,-27-14 15,0 0 1,0 14 0,0-14-1,0-26 1,0 26 0,-27 1-1,-13-28 16,14 54-31,-67-79 32,80 65-17,-13 14 1,-14-27 0,0 14-1,27 26 1,-40-80-1,0 41 1,40 39-16,-40 0 16,40-27-16,-14 27 15,-12-40 48,-14 40-32,13-13 47</inkml:trace>
  <inkml:trace contextRef="#ctx0" brushRef="#br0" timeOffset="150148.2">11033 6562 0,'13'0'141,"27"0"-110,0 0-16,-27 0-15,13 0 0,-12 0 16,25 0 0,1 0-16,0 0 15,-14 0-15,-13 0 0,14 0 16,-14 0-16,14 0 16,25 13-16,-12-13 15,0 13-15,0-13 16,12 0-1,15 13 1,-28-13 0,-25 0-1,12 0-15,14 0 0,-27 0 16,13 0-16,27 27 16,-40-27-1,40 0 1,-26 0-1,13 0-15,12 0 32,28 0-17,-40 0-15,-14 0 16,14 0-16,-14 0 0,-13 0 16,27 0-1,-14 0 1,-12 0-16,52 0 31,-26 0-15,-1 0 46,107 26-31,-107-12-31,54-1 32,-80-13-32,-13 26 31,27-26-15,-14 0-1,13 0 1,-12 13-16,-1-13 15,0 27-15,67-14 16,-14 14 0,0-14-1,-27 13 1,-12-26-16,-1 13 16,-12-13-1,12 0 16,27 40 1,-40-40 77,80 13-78,-27-13-31,53 0 16,-106 0 0,27 0 77,-14 0-77,14 0-16,-13 0 16,12 0-16,-26 0 0,27 14 15,-13-14 16,-27 26-15</inkml:trace>
  <inkml:trace contextRef="#ctx0" brushRef="#br0" timeOffset="152253.79">11668 6681 0,'0'39'93,"0"41"-77,0-14-16,0 13 16,0 14-1,0-40 1,0-40-1,13-13 48</inkml:trace>
  <inkml:trace contextRef="#ctx0" brushRef="#br0" timeOffset="155617.23">11337 6257 0,'14'-26'46,"-1"26"64,-26 0 62,-40 13-172,39 0 15,-12-13-15,-14 27 16,40-14-16,-26-13 0,13 27 16,-14-14-16,-26 13 15,40-13-15,0-13 16,-40 0-16,53 27 15,-27-27 48,-52 66-32,39-66-31,1 27 16,-14 12-1,26-26 1,14-13-16,13 27 16,0-14 31,-26-13-16,26 13-16,0 14-15,-14 13 16,-12 26 0,26-40-1,0 14 1,13-1-16,0-12 16,-13-14-16,27 27 15,-14-14 1,14 14-1,-14-14 1,13-26 0,1 14-1,39 39 17,-26-40-32,26 0 15,13-13-15,67 27 16,-41-27-1,-78 0 1,-14 0 15,27-40-15,39-40 0,14 41-1,-67-1 1,1 14-1,-27-14 1,13 0 0,-13 1-1,26 25 1,-12 14 0,-14-26-16,0-14 46,0 14-30,0 13-16,0-14 16,0 1-1,0-14 1,0 13 0,-27-12 15,27 12 0,0 14 16,-13 13-16,-27-66 32,14 26-32,13 27-31,-14-13 16,1 26 46,26-27-31,-27 14 1,14 13-17,-27-27 16,27 27-15,-27 0 328,-39 0-313,66 0-31,-14 0 0</inkml:trace>
  <inkml:trace contextRef="#ctx0" brushRef="#br0" timeOffset="158693.79">11602 6654 0,'13'27'140,"67"-27"-124,-41 0-1,1 0-15,105 0 16,-92-13 109,-13 13-109,13 0-16,159 0 15,-27 0 1,-132 0 0,-14 0 109,28 0-110,-1 0 1,13 0-1,-13 0-15,-26 0 16,0 0-16,-14 0 16,40 0 46,106 0-31,-145 0 1,-1 0-1,27 0 0,-40 0-15,14 0 15,12 13-15,54-13-1,-27 0 1,-39 0-16,39 0 16,-40 0-1,-26 13 1,13-13-1,14 0 1,13 0 0,-14 0-1,53 0 1,-39 0 15,-27 0-31,27 26 16,-13-12-1,-1-14 1,0 0 0,1 0-16,-14 0 93,-39 0 1111</inkml:trace>
  <inkml:trace contextRef="#ctx0" brushRef="#br0" timeOffset="159597.1">11245 6496 0,'0'26'110,"53"-26"-95,-14 0 1,67 0-16,212 0 16,-160 0-1</inkml:trace>
  <inkml:trace contextRef="#ctx0" brushRef="#br0" timeOffset="163638.16">14711 8797 0,'13'-13'78,"53"13"-62,-53 0-1,1 0-15,12 0 16,-13 0 0,14 0 15,-14 0-16,13 0 32,-26 13-31,27 1 62,-14 12-62,14-26-1,12 40 1,-25-27 0,-1-13-1,13 26-15,1-12 110,-1 39-64,-26 26-14,-13 14-1,0-27-15,13-27-1,-27-39 1</inkml:trace>
  <inkml:trace contextRef="#ctx0" brushRef="#br0" timeOffset="165972.21">11734 6496 0,'14'0'140,"65"0"-124,-26 0-16,-14 0 0,1 0 16,53 0-1,-54 13-15,-25-13 16,-14 26-1,26-26 17,133 27-17,53-27 1,12 13 0,-118-13-1,27 0-15,-28 0 16,107 0-16,-133 0 15,-65 13 1</inkml:trace>
  <inkml:trace contextRef="#ctx0" brushRef="#br0" timeOffset="170435.84">13970 7170 0,'53'-26'172,"-13"-14"-157,-14 27-15,-13-14 0,1 27 16,12 0-1,-26-13 1,13 13 0,0 0-1,1-26 1,65 26 0,-26 0-1,-27-27 1,1 27-1,-14 0 32,14 0-31,-14 0 15,13 0-15,1 13-1,39 27 1,-40-27-16,27 14 16,-26-14-1,-14 27 1,13-1 0,-26-12-16,14-1 15,25 54 1,-25-41-1,12-25 1,-26 12 0,0-13-1,0 14-15,13-1 32,-13 14-17,0 0 1,0-27-1,0 40-15,-26 0 16,-14-14 0,14 14-1,-27 13 1,53-52-16,0 12 16,-27-26-1,-12 13 16,-1 14-15,0-14 0,-52 14-16,52-27 15,27 0 17,-1 0-17,-12 0 1,-14 0-1,27-27 1,-13 1 0,-27-14-1,39 0 1,-25 40 0,12-26-1,-12-14 1,25 27-1,-12-27 1,26 14 0,-27 12-1,27 1-15,0 0 16,0-53 15,0 13-15,-39 13-1,39 27 1,0-13-16,0-14 31,0 27-15,0-1 31,0 1-16,0-13-15,0-27 15,0 26-15,0-12-1,13 12 1,0 27-1,-13-13 1,27-13 0,12-1-1,1 14 1,-13 0 0,-14-1-16,26-12 15,1 13 1,-27 13-1,-13-27-15,14 27 32,39 0 30,-14 0-46,27 0-1,-13 0 1,-13 13 0,-27 1-1,14 12 1</inkml:trace>
  <inkml:trace contextRef="#ctx0" brushRef="#br0" timeOffset="174507.9">14049 6787 0,'0'13'63,"0"26"-32,40 120 0,-13-106-31,12 79 31,27 265 1,-39-291-1,-14-66-16,-13 0 1,13-1 0,-13-12-16,40-1 15,-40 1-15,0-1 16,26 1 46,-12 92-30,12-40-1,27 40 0,-13-93-31,-27 27 16,0-26-1,0-14 17,27 27-17,-13-1 1,-27-12 0,26 13-1,-13-1 1,14-12-1,12 39 1,1-26 0,-27-14-1,1-13 1,-14 14 15,0-14 16</inkml:trace>
  <inkml:trace contextRef="#ctx0" brushRef="#br0" timeOffset="178495.33">13930 7276 0,'14'0'188,"-1"0"-173,13 0 1,1 0-16,26 0 31,-40 0-15,13 13 46,1-13-46,-14 0-16,0 27 15,0-27-15,27 0 16,0 0 0,13 0 31,-14 13-32,-25-13 16,12 13-15,-13 0 0,27 14-1,-14-14-15,-12-13 16,12 27-16,-13-27 31</inkml:trace>
  <inkml:trace contextRef="#ctx0" brushRef="#br0" timeOffset="181738.25">13732 7580 0,'-13'0'141,"-1"0"-126,-12 0 1,-67 53 15,-52-13-15,-80-27 0,119 14-16,14-14 15,-1-13 1,53 26-16</inkml:trace>
  <inkml:trace contextRef="#ctx0" brushRef="#br0" timeOffset="182600.34">14803 7236 0,'27'27'32,"-14"-14"-17,0-13-15,1 13 0,25 14 16,-12-1-16,-1-13 15,27 14-15,0-27 16,622 145 15,-437-131-31,-53 12 16,-53 1-16,-158-27 31</inkml:trace>
  <inkml:trace contextRef="#ctx0" brushRef="#br0" timeOffset="183300.31">14235 7461 0,'-40'27'32,"-13"12"-17,40-25-15,-27-1 16,-79 66 0,-13-26-1,-186 13 1,120-26-1,-14 0-15,80-14 16,0-13 0</inkml:trace>
  <inkml:trace contextRef="#ctx0" brushRef="#br0" timeOffset="192978.08">13904 6826 0,'26'0'94,"-12"27"-79,12-14 1,-13-13-16,14 26 15,-14 14 1,-13 26-16,0-26 16,26 26-16,-12-13 15,-14 13-15,13-13 0,-13-27 16,13 27 0</inkml:trace>
  <inkml:trace contextRef="#ctx0" brushRef="#br0" timeOffset="198659.19">13772 7527 0,'-27'27'187,"-105"13"-171,-133-1 0,14 14-1,0-13 1,105-27-1,120 0-15,-27-13 16,26 0 15,27 14-15,-26-14 0,39 0 62</inkml:trace>
  <inkml:trace contextRef="#ctx0" brushRef="#br0" timeOffset="199163.7">14499 7382 0,'0'0'0,"278"40"16,172-40-1,198 0 1,-370 0 0,-93 0-16,-172 0 15</inkml:trace>
  <inkml:trace contextRef="#ctx0" brushRef="#br0" timeOffset="200189.84">13084 7422 0,'13'0'46,"0"26"-30,-13 14 0,13 52-1,-13 94 1,0-14 0,0-93-16,-13 40 15,13-66 1,0-13-1,-13-27 1,-27-13 31</inkml:trace>
  <inkml:trace contextRef="#ctx0" brushRef="#br0" timeOffset="200940.28">12541 7501 0,'13'0'46,"1"0"-30,-1 0 0,53 53 15,-26-27-31,39 14 16,14 39-1,-40-39 1,39 0-1,-52-14-15,13 14 16,-27-14 0,1 1-1,-27-14 1,13-13 31,40 40-32,26 26 1,1-26 0</inkml:trace>
  <inkml:trace contextRef="#ctx0" brushRef="#br0" timeOffset="202072.2">15663 7289 0,'27'13'94,"-40"107"-63,-54 38 0,15 133 0,52-251 1,-27-40 77,-13 0-109</inkml:trace>
  <inkml:trace contextRef="#ctx0" brushRef="#br0" timeOffset="202657.25">15240 7289 0,'53'0'78,"-13"27"-63,-14-1-15,1 1 16,25-1-16,94 40 16,-27 14-1,-26-14-15,-1-40 16,-26 14-16,-52-40 15</inkml:trace>
  <inkml:trace contextRef="#ctx0" brushRef="#br0" timeOffset="207037.42">14407 8784 0,'13'0'78,"-13"-13"0,39-40-47,1 40-31,-40 0 16,40-27-1,-27 27 1,66-14 0,-52-13-1,26 27 1,-13-26 0,-27 12-1,26 27-15,-12-26 16,-1 26 15,-12 0-15,12 0-16,-13 0 31,0 0 0,1 0-31,12 0 16,-13 0-16,27 0 15,-13 0-15,-14 0 0,0 0 16,0 0 15,14 0-15,-14 0 0,13 0-1,-12 13 1,-1-13-1,0 26 1,0-12 0,27 12-1,-27 0 1,14-12 31,-14 25 250,-13 1-282,26-40 63,14 106-62,0-53 0,-27-13-16,-13 39 15,0-66-15,0 40 16,0-26 15,0-1-31,40 0 16,-40-12-16,0-1 15,0 0-15,13 14 16,-13-14 0,0 27-1,0-27 1,0 0-16,0 13 16,0 14-16,0 13 15,0 13 1,-40 0-1,40-26 1,0-27-16,0 27 16,-26-40-1,13 13 1,-14 27 15,27-27-15,-40 0-1,27 14 1,-53-14 0,26 13-1,-39-12 1,52-14 0,14 0-1,13 26 1,-26-26-1,-14 0 1,14 0 0,-67-13-1,14 0 1,26-27 0,40 40-16,-1 0 31,1 0 16,-27-26-32,14 26 17,13-14-17,-14-12 1,-12 13 15,-28-27-15,54 13-1,0 27-15,0 0 16,13-26 46,-27 26-46,14 0 47,-13-40-48,-27 1 1,13 25-1,14-12-15,-1 13 63,14-14 78,-14 27-141,14 0 15,-13-26-15,-1 13 16,14-14-16,-53-13 15,53 40-15,-14-13 47,14-13-47,-53-27 47,13-13-31,13 26 15,14 0-15,26 14-16,-14-27 15,-25 13 1,39 14 0,-27-14 30,27 27-14,-13 0-17,-13-14 1,52-26 0,-26 27 15,27 13-16,-27-14 1,39 14 15,14-27-15,40 27 0,-14-14-1,-39 27 1,-14-13 15,14 13-15,-27 0-16,14 0 15,-14 0-15,0-26 16,27 13 0,0 13-1,-27-27 1,53 27-1,-26 0 1,12 0 0,-25 0-1,-14 0 1,27 0 0,0 0-1,-1 13 1,-26 1 15,14-14 16,-27 39 47,13 14-79,-13 0 1,27-13 0,-14-14-1,13-13 1,-26 14-1,27-14 17,-14-13 77,13 0-78</inkml:trace>
  <inkml:trace contextRef="#ctx0" brushRef="#br0" timeOffset="208085.87">14764 9141 0,'-27'0'47,"1"-13"31,13-13-62</inkml:trace>
  <inkml:trace contextRef="#ctx0" brushRef="#br0" timeOffset="210968.09">14671 8903 0,'-119'-13'32,"79"13"-17,-39 26 1,26 41 0,53-41-1,-13 14-15,13 39 16,0-39-1,0 39 17,26-26-32,-26-40 15,14 14-15,52 52 32,-27-39-17,-25-14 1,12-26-1,1 0-15,12 14 16,41-14 0,52 0-1,80 0 1,-80 0-16,-26 0 16,-53 0-1,-80-67 16,27 1 1,0 13-32,0 0 0,0 1 15,-13-54 1,-14 40 0,-25-1-1,12 28-15,-13-41 31,26 107 32,-25 26-32</inkml:trace>
  <inkml:trace contextRef="#ctx0" brushRef="#br0" timeOffset="213523.87">14618 8678 0,'0'-13'156,"-26"0"-125,13 13-15,13-13-1,0-1 1,-14-25 0,14-1-16,-39 14 15,25-14-15,-12-13 16,26 13-16,-13 1 15,13-1-15,-27-13 0,14 13 16,-13-13 0,26 27-1,0 13-15,-14 13 16,14-27-16,0-12 16,-26 25-1,26-12 1,0-14-1,0 27 1,-13 0-16,13-53 31,-27 13-15,27 13 0,-13 14-16,-13-67 31,26 66-16,-14 14 1,14-26 0,0 25-16,-26-25 15,26 12 1,0 14 0,0-14-1,0 14 16,0 0 32,0 0-47,-13-14-1,13-12 1,0 25 15</inkml:trace>
  <inkml:trace contextRef="#ctx0" brushRef="#br0" timeOffset="-213422.14">14195 7289 0,'13'-13'281,"0"13"-234,14-13 0,-1-14 15,-12 27-46,25-13-1,-12 13 17,-1 0-17,14 0 1,-1 0 46,-12 0 126,-27 13-126,26 1-30,-26-1-17,0 0 1,0 0-1,0 14 1,0 12 0,14-12-16,-14-14 15,0 27 1,0-14 0,0 27-1,0-26-15,0-14 16,0 13-16,0 27 15,-27 13 1,14-39 0,13-1-16,-27 1 15,27 12 1,-13 1 0,-13-40 124,-14 0-124,27 0-1,-14 0 32,-12-13 0,12 0-31,14 13-1,-13-27 1,12 14 31,-12-13-31,13 26-1,13-14 1,0-92 15,-40 67-15,40-1-1,0 27 1,0-14-16,0 14 16,-26-13-1,26 12 1,0-12 31</inkml:trace>
  <inkml:trace contextRef="#ctx0" brushRef="#br0" timeOffset="-210600.14">14486 7117 0,'0'27'15,"13"-14"17,-13 27-32,0-14 31,0 1 0,0 12-15,0-26-16,0 14 15</inkml:trace>
  <inkml:trace contextRef="#ctx0" brushRef="#br0" timeOffset="-208164.4">13203 6800 0,'13'0'47,"-13"-13"-31,13 13-1,14 0-15,-14-27 16,27 27-16,-14-13 16,14-14-1,-27 14-15,13 13 16,14 0-16,-27-26 15,14 26 1,12 0 0,-25 0-16,-14-13 15,66 13 1,0-27 0,-53 27 15,14 0-31,-14 0 47,27 0-32,-1 0-15,-12 0 16,-1 0 0,-13 0-1,1 0 79,12 13-47,14 27-16,13 0-15,-40 13-16,13-14 15,27 1-15,-26 13 0,-14-13 16,27 52 0,-1-39-1,-39-13-15,40-14 16,-40-13-1,0 27 1,0-13 0,27-14-1,-27 0 17,13 0-1,-13 14 0,26-1-15,-26-13-16,0 1 0,0-1 15,0 13-15,0-12 16,27 25 0,-14 1-1,-13-14-15,0 41 31,0-54-15,26 0 0,-26 0-16,0 14 15,14-27-15,-14 39 16,0-12 0,26-14 15,-26 14 0,0 12-15,0 1 31,0-14-16,13-12-16,-13 12 1,0 1 0,27-14-16,-27 13 15,0 14 1,0-14 0,0 14-1,0 0 1,0-27-16,0 27 0,0-14 15,39-13 1,-39 14 0,0-14-16,0 0 15,27-13-15,-27 27 0,13-14 16,14 27 0,-14-14-1,13-13 1</inkml:trace>
  <inkml:trace contextRef="#ctx0" brushRef="#br0" timeOffset="-183751.72">2408 9234 0,'13'0'312,"13"0"-296,-12 0 15,12 0-15,14 0-16,-1 0 15,28-26 1,-54 26 0,0 0-1,14 0 17,12 0-17,1 0 1,-14 0-1,-12 0 32,12 0-15,27 0-17,-40 0-15,27 0 16,52 13-1,-39 13 1,14-26 0,25 0-1,-52 27 1,-27-14-16,14-13 31,-1 26-15,27-12-1,119 12 1,0-26 15,-27 26-15,-65 14 0,-41-40-1,-25 0-15,25 27 16,54-14-1,0 0 1,79 0 0,-67-13-16,-25 0 15,224 40 1,-238-40 0,53 0-1,-79 0 1,-27 0-16,93 13 15,-53-13 1,53 13 15,-53-13-31,13 14 0,-13-1 16,26-13 0,93 26-1,-53-26 1,-53 0-16,14 0 15,-41 0-15,-12 0 16,-1 0-16,40 0 16,-13 0-1,-26 0 1,52-39 0,-26 25-16,-13-12 15,39-53 1,-66 79-1,14-40 17,-1 27-32,-12-14 15,-1 14-15,-13-13 0,26 12 16,-26-25 0,0 12-1,0 14-15,13 0 16,1-27-16,39-53 31,-14 54-15,-26-27-1,14-27 1,-14 80-16,14-14 16,-27 1-1,0-1 1,0 14-1,0-13 1,0 12-16,0-25 31,0 12-15,0 1 0,0 13-16,0-14 15,0 1 1,0-14-1,0 27 1,0-14 0,0 1-1,0-1 79,-14 14-63,-52-26 1,-106 39-17,0-53 1,66 26-1,80 27-15,13-26 16,-14 26-16,-26-14 31,-13-12-15,0 26 0,13-13-1,27 13 1,-40-27-16,26 27 15,0 0 1,-13-13 15,14 13-31,-54 0 16,-92 0 0,53-26-1,-14-27 1,53 39-16,54-25 15,-14 26 1,-27-1 0,-65 1-1,65 13-15,-25 0 16,-173 0 0,93 0-1,52-26 1,54 12-1,39 1 1,-13 13 0,-13-39-16,-53 39 31,53 0-15,-13 0-1,26 0-15,0 26 16,-27-13-1,41-13 1,-14 13 0,13-13-16,-13 27 15,-66 26 1,79-27 0,-26-13-1,13 27-15,1-13 31,-28 26-15,54-27 15,12-13-15,-12 14 0,-14 12-1,27 1 1,-27 0-1,40-1 1,-26 14 0,26 13-1,0-39 17,0-1-17,-27 14 1,14 0-1,13-1 1,-26-25 0,13 12-1,13-13 1,-27 27 0,27-13 15,-13-1-16,13-13-15,0 0 16,-27 1 0,27 12-1,-13 14 1,13-14-16,0 54 31,-26-41-15,26-12-1,-14-27 1,14 13 0,0 0 46,0 1-31,0 12 79,0 0-79,0-12 0,0 12-15,0-13 15</inkml:trace>
  <inkml:trace contextRef="#ctx0" brushRef="#br0" timeOffset="-181523.92">11192 6575 0,'106'0'140,"145"0"-124,67 0-1,105 26 1,-238 1 0,-26-14-16,-27-13 15,67 27-15,-107-1 32,-26 27-32,40-40 31,0 0-31,-13-13 15,198 27 1,-119-27 0,-106 13-1,-53-13-15</inkml:trace>
  <inkml:trace contextRef="#ctx0" brushRef="#br0" timeOffset="-180798.86">14724 9512 0,'0'0'31,"-26"-53"16,26-79-31,0-1-1,-14 27-15,-52-171 16,-13-107 0,26 172-1,40 1-15,-27 25 0,14 14 16,-27-79 15,26 172-31,27 13 0,-26 26 16,26 13-1,-13 14 1,-1-13 31,1 26-47</inkml:trace>
  <inkml:trace contextRef="#ctx0" brushRef="#br0" timeOffset="-172502.76">10663 9128 0,'0'13'109,"53"-13"-93,0 40 0,13 13-16,-27-40 15,28 0-15,-1 1 16,13-14-16,80 26 16,92 14-1,-13-40 1,-39 0 15,-146 0-31,13 13 16,-53-13-1,13 13 1,27 40 0,66-53-1,93 13 1,-13-13-1,-160 0-15,41 0 16,12 0 0,-52-13-1,66-40 1,-67 40-16,54-80 16,-53 67-1,-27-27 1,27 27-1,-27-41 17,0 67-32,-13-26 15,13 13 1,1-14 0,12-12-1,-13 25-15,-13-12 16,27-40-1,-27 0 1,0 52 0,0-25-1,0 25-15,0-12 0,0 0 16,0-27 0,-53 0-1,53 13 1,-27 14-1,14 12-15,-66-25 32,39-14-32,0 53 15,-13-40-15,27 27 16,-146-53 0,53 26-16,-132-26 15,184 53 1,-25-40-1,39 13 1,40 40 15,-14-13-15,1-14 0,13 27-16,-54-13 15,28 13 1,-1-13-16,0 13 15,-290-79 17,250 79-32,27-27 31,27 27-15,13 0 15,-14 0-16,-13 0-15,1 27 16,-1-14-16,-13 0 16,13-13-16,-12 26 15,25-26 1,27 14 0,-13-1-16,-67 27 15,67-27 1,0 26-1,-13-39 17,26 67-17,-27-28 1,-26 54 0,14-27-1,-41 0 1,80-39-16,-13 12 15,-14-25-15,27 12 16,-26 0 0,26-12-1,-13 12 1,13 1 15,0-14 0,0 53 1,-27-53-17,27 14 1,0-14-16,0 13 16,-13 14-1,13 0 1,-26-1-1,26-25-15,0 25 16,13-12 0,-13-14-16,0 14 15,-13 12 1,13 1 0,0-14-1,-14 1 63,1-27-62,13 13-16,-13 14 16,13-14 265</inkml:trace>
  <inkml:trace contextRef="#ctx0" brushRef="#br0" timeOffset="-169838.77">14380 6496 0,'13'-27'78,"27"-66"-63,0 54-15,-40 26 16,0-27-16,26 0 16,-26-26-16,13-13 31,-13 39-31,27 0 16,-14-52-1,14 39 1,-14-13-1,13-27 1,-13 53-16,-13 1 16,27-14-16,-14 53 15,14-119 1,-1 92 0,1 27-1,-27-39 1,13 39-16,-13-14 0,0-12 15</inkml:trace>
  <inkml:trace contextRef="#ctx0" brushRef="#br0" timeOffset="-165957.28">14592 6906 0,'0'-27'625,"26"14"-610,27-53 1,-40 26-16,27-26 16,39-27-1,14 27 1,-53-13-1,-14 39 1,27-13-16,-40 14 16,27-1-1,-27 13 1,27-12 15,-14 39-31,-26-27 16,0 14-1</inkml:trace>
  <inkml:trace contextRef="#ctx0" brushRef="#br0" timeOffset="-164891.15">13983 7699 0,'0'14'93,"0"-1"-77,0 13-16,-198 93 31,-40 67-15,26-81-1,93 1 1,92-26 0,27-107 46</inkml:trace>
  <inkml:trace contextRef="#ctx0" brushRef="#br0" timeOffset="-163555.02">13824 7329 0,'-39'0'156,"-107"13"-141,-171-13 1,-159 27 0,158-27-16,-13 0 15,-396 0 1,581 0 0</inkml:trace>
  <inkml:trace contextRef="#ctx0" brushRef="#br0" timeOffset="-162420.89">14063 7448 0,'13'0'47,"106"26"-31,106 67-1,119 53 1,-212-80-16,-13 13 16,-13 1-16</inkml:trace>
  <inkml:trace contextRef="#ctx0" brushRef="#br0" timeOffset="-160247.37">16166 5543 0,'-26'53'156,"-1"198"-140,27-198-16,-13 0 15,-14 0 1,27 13-1,0-53-15,0 14 16,0 13 0,0-14-1,-13-26-15</inkml:trace>
  <inkml:trace contextRef="#ctx0" brushRef="#br0" timeOffset="-157644.92">16192 5569 0,'14'0'125,"39"14"-78,-27 12-31,1-26-1,-14 0 1,40 0 15,13 0-15,-26 0-16,-27 0 31,26 13 0,28 1-15,-1-1 0,0 0-1,-40 14 1,14-27-16,0 13 15,-1-13 17,-25 0-17,12 0-15,-13 0 32,-13 13 93,27 27-110,-14-1 1,13 41-1,-26-41 1,0-12 0,0-1-16,0 80 15,-52 0 1,38 0 0,1-66-1,13-1-15,-26-12 16,26 26-1,0-27 1,-14-26 140,-12 0-93,-53-13-48,52 13 1,-26-13 0,14-1-16,-54-12 15,27 26 1,0-27 0,39 27-1,-13 0-15,1 0 16,-14 0-1,13 0 1,-26-26 15,26 13-31,14-14 16,13 27-16,-27 0 0,14-13 16,12 13 46,14-26 1,-26 12 30,26-12-77,0 13 15,0-14-15,13 27-16,-13-13 15,13 13-15,-13-26 16,27 26 31,-27-27 0,13 27-16,-13-13-31,13 13 0,-13-13 31,0-1-15</inkml:trace>
  <inkml:trace contextRef="#ctx0" brushRef="#br0" timeOffset="-155004.84">16073 6178 0,'0'26'172,"0"-12"-157,0 25 32,-26 14-31,-14-39-1,1 25 1,-1-12 0,13-14-16,14 0 15,-26 14 1,25-27 0,-25 13-1,-54 53 1,53-40-16,1 1 15,-173 66 1,53-54 0,-13 14-1,106-13-15,-27-27 16,-52 0 0,79 27-1,13-27 1,-13 14-1,39-14 235,27 0-218,-13 0-32,13 14 15,-13-27-15,0 13 16,-14 27 0,-26-14-16,40 1 15,-27-14-15,14 0 0,13 14 16,-14-27-16,14 13 15,13 13 1,-26-26 0</inkml:trace>
  <inkml:trace contextRef="#ctx0" brushRef="#br0" timeOffset="-153461.25">16378 5675 0,'0'-66'156,"0"-13"-140,0-1-16,0 14 15,0 13-15,13 0 16,0 14-16,-13-1 16,13-26-16,-13-13 15,0 26-15,27 0 16,-14 13 0</inkml:trace>
  <inkml:trace contextRef="#ctx0" brushRef="#br0" timeOffset="-152834.65">16576 5636 0,'132'-80'94,"1"-105"-78,-54 66-16,0 0 15,54-66 1,-94 132-16,-12 13 16,-1 0-1</inkml:trace>
  <inkml:trace contextRef="#ctx0" brushRef="#br0" timeOffset="-151932.04">16814 6469 0,'27'53'94,"-1"79"-78,1-26-1,-1 13-15,14 13 16,26-39-16,-53 0 0,27-80 16</inkml:trace>
  <inkml:trace contextRef="#ctx0" brushRef="#br0" timeOffset="-151448.55">16894 6337 0,'26'-13'31,"-13"13"-15,27 0-1,39 0 1,-52 0-1,39-14-15,251-78 16,-211 39 0,-106 40-1</inkml:trace>
  <inkml:trace contextRef="#ctx0" brushRef="#br0" timeOffset="-149916.08">16245 5953 0,'27'0'94,"-54"-40"-48,-184-132-30,92 93-16,-67-53 16,54 52-1,79 41 1,14-1 0</inkml:trace>
  <inkml:trace contextRef="#ctx0" brushRef="#br0" timeOffset="-138631.18">9366 10623 0,'13'0'16,"1"0"-1,-1 0 1,40 0 15,26 0-15,14 0 0,52 0-1,-105-13 1,-27 13-16,27 0 15,-14 0 1,80 0 0,53 0-1,-106 0-15,26 0 16,-52 0 0,12 0-1,28 0 1,-41 0-16,14 0 15,66 0 1,39 0 0,-79 0 15,0 0 31,1 0-46,-15 0-16,15 0 16,65 26-1,-66-13 1,-26-13 0,-1 14 46,-12-14-31</inkml:trace>
  <inkml:trace contextRef="#ctx0" brushRef="#br0" timeOffset="-134634.12">10253 11165 0,'13'0'109,"40"0"-93,13 0-16,66 0 16,0 0-1,67 0 1,-40 0-1,13 0 1,-159 0 0,0 0 187,93 0-188,-93 27 1,14-27-16,-14 0 16,0 0-1,14 0 1,25 0 31,-25 0-32,13 0-15,13 0 0,26 0 32,0 0-17,-39 0 1,-14 0 46,93 0-30,1 0-1,-15 0 0,-91 0-31,25 0 31,-12 26-15,-14-26 15,-39-13 32</inkml:trace>
  <inkml:trace contextRef="#ctx0" brushRef="#br0" timeOffset="-131725.91">14102 7594 0,'27'0'31,"-14"13"-15,0 0-16,27 27 16,-27-1-1,14-12-15,-14 13 16,0 12-16,27 28 0,-27 118 16,27-26-1,-27-119 1,0-40-1</inkml:trace>
  <inkml:trace contextRef="#ctx0" brushRef="#br0" timeOffset="-122514.61">18984 9366 0,'26'-26'109,"54"-14"-93,-41 40-16,-12 0 15,211-13 1,-106 13-16,53 0 15,54 0-15,-28 0 16,27 0-16,-52 0 16,-67 0-1,-93 0 1,27 0 31,-13 0-32,39 0 1,0 0 15,1 0-31,-1 0 16,-13 0-16,-39 0 0,-14 0 16,0 0 77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42:20.28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1164 4022 0,'40'26'94,"-27"-26"-79,40 0 1,40 0 0,-54 0-1,14 0-15,80 0 16,105 0 0,-119 0-16,92 0 31,160 0-16,-212 0 1,-67 0 0,-79 0-1,27 0-15,-13 0 16,52 0-16,-39 0 31,145 0-15,53 0-1,-146 0-15,-12 0 16,-27 0-16,119 0 16,-13 0-1,-1 0 1,67 0 0,-40 0-1,80 0 1,-80 0-1,-39 0 1,-80 0-16,-26 0 16,39 0-1</inkml:trace>
  <inkml:trace contextRef="#ctx0" brushRef="#br0" timeOffset="21231.23">9194 4022 0,'27'0'172,"26"0"-156,-27 0-16,40 0 15,0 0 1,53 0 0,67 0-1,25 0 1,-12 0 15,-40 0-15,-67 0-1,-26 53 1,-26-53-16,39 13 16,67 13-1,-67 1 1,120-14 0,-94-13-16,-25 0 15,171 0 1,-132 0-1,0 0 1,-39 0 0,-27 0-16,132 0 15,40 0 1,-67 0 15,-91 0-31,-28 0 31,-12 0-15,65 0 0,173 0-1,-186 0 1,331 13 0,-145 14-1,-27-27 1,-132 0-1,145 0 1,-184-14 0,25-38-1,-39 25 1,13 1 15,-13 12-31,-13-25 16,-27 25-1,66-52 1,14 0 0,-67 53-16,14-14 15,66-39 1,-80 27 0,-12 12-1,-14 1-15,0 12 16,0-25 62,0-54-47,0 80-15,0-27-1,0 27-15,-14-27 0,1 14 16,-27-14 0,1-13-1,-14 0 1,53 27-16,-40-14 16,-13 27-16,27-13 15,-14-1-15,-52-13 16,25-13-1,-25 40 1,52-13 0,0 13-16,-79 13 15,14-14 1,12 1 15,14-13-15,26 12-16,13 14 15,-106-13 1,107-26 0,-120 39-1,53 0-15,14 0 16,39 0-16,-27 0 16,1 0-16,-27 0 15,53 0 1,-26 0-1,13 0 1,-27 0 0,-39 0-1,-54 0 1,41 0 15,39 0-31,66 0 16,-65 0-1,78 0 1,-13 0 0,1 0-16,26 0 15,-93 0 1,93 0-16,-14 0 16,-52 0-1,-1 13 1,41-13-16,-1 13 15,13-13 17,-12 0-17,-1 26 1,0-26-16,27 27 16,-13-27-1,-54 13 1,54 14-16,-27-27 15,13 13 1,-39 13 0,13 1-1,13-14 1,13 13 0,-26-26-1,26 14-15,1-14 16,-14 26-16,0-13 15,40 14 1,-14-27 0,-52 13-1,39 13 1,-39-26 0,-14 14 15,53 12-16,1-26-15,25 0 0,-12 0 32,13 0-1,-27 0-15,27 0-1,-14 0 1,-12-13 15,-94 0-15,67-27-1,-26 14 1,52 12 0,0 14-1,1-39-15,-14 25 16,13-12-1,27 26 1,-27-27 0,14 27-16,12 0 15,-65 0 1,53 0 0,-1 0-1,14 53 220,-27-13-220,40-27-15,-39 27 16,12 0-1,14-14 1,-14 1 0,27 26-1,-13-53-15,-13 13 16,12 53 0,1-40 15,-13-12-16,26-1-15,0 0 63,0 40-47,-13-27-1,13-12 1,0-1-1,0 27 1,0-27-16,0 13 16,0-13-1,0 14 1,26-1 31,-26-12-32,13-14 32,14 0-31,-27 26 0,0-13-1,39 14 1,-39-14-1,27-13 1,-27 26 47,13-12-32,-13-1-16,27 0 1,-27 14 0,13-14-1,-13 13 110,0 14 141,0 53-235,-27-54 0,27-25-15,0 12 1031,14-26-1000,-1 0 62</inkml:trace>
  <inkml:trace contextRef="#ctx0" brushRef="#br0" timeOffset="23639.1">13824 5530 0,'53'39'94,"199"-25"-78,-107-14-1,-79 0 1,-26 0-1</inkml:trace>
  <inkml:trace contextRef="#ctx0" brushRef="#br0" timeOffset="28381.84">10914 6059 0,'40'0'125,"118"0"-94,-118-13-31,-13 13 0</inkml:trace>
  <inkml:trace contextRef="#ctx0" brushRef="#br0" timeOffset="29246.35">12449 6099 0,'26'0'78,"27"0"-62</inkml:trace>
  <inkml:trace contextRef="#ctx0" brushRef="#br0" timeOffset="38725.94">767 9499 0,'14'0'110,"25"26"-95,1-13-15,198 27 16,410 39 0,-119-79-1,-39 0 1,-252 0 0,-53 0-16,-26 0 15,-80 0 1,-13 0-16,-52 0 15</inkml:trace>
  <inkml:trace contextRef="#ctx0" brushRef="#br0" timeOffset="43073.03">13189 9803 0,'40'0'93,"278"13"-77,-173-13 0,14 0-1,0 0-15,26 0 0,0 0 16,-26 0 0,0 0-16,-27 0 0,-26 0 15,26 0 1,-26 0-16,-27 0 15,27 0-15,-13 0 16,-1 0 0,-39 0-16,-40 0 15,1 0-15,12 0 63,53 0-48,-65 0 1,12 0-16,27 0 16,-26 0-1,-1 0 17</inkml:trace>
  <inkml:trace contextRef="#ctx0" brushRef="#br0" timeOffset="45992.02">17873 8903 0,'0'-26'125,"-80"-14"-109,1 27 0,-93 13-1,40 0 1,-14 0-1,120 0-15,-14 0 16,13 0 78,14 0 15,-26 26-93,-1 27-1,13 13 1,14-52 0,0 12-1,13-13 1,-13 14 31,13 12-32,-27 1-15,-12 0 16,-1 0 0,40 39-1,-13-39 1,-14-1 0,27-12-16,0-14 15,0 27 1,0-14-1,0 1 1,0-14-16,0 13 16,0 14-1,0 0 32,13-14-31,14-26-16,-27 13 0,13-13 15,14 40 1,-14-40 0,26 40-1,-12-40 1,-1 0-16,14 13 16,13-13-1,13 0 1,0 0-1,-26 0-15,-14 0 16,67 0 0,-14 0-1,-39 0 1,0 0 0,-1 0-16,1 0 15,26 0 1,40 0-1,-26 0-15,105 0 32,0-13-17,-106-14 1,1 14 0,-41 13-16,-12-26 15,-1 26 1,-12-14-1,12 1 17,-13 0-17,-13-14 1,27 14-16,-27-13 16,13-1-1,27-12 1,-14-1-1,-13 0 1,-13 27-16,0-27 16,0 27-1,0-40 1,0 27 0,0-1-16,0 14 15,0-13 1,0 12-1,0 1 1,0 0 0,0-14-1,-53-39 1,0 0 15,14 26-31,12 27 16,-211-79-1,53 12 1,106 54 0,26-1-16,39 27 15,-91 106 376,12-27-360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4:43:16.6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11152 3453 0,'27'0'47,"92"0"-31,211-27 0,41-52-1,-120 26 1,-39 40-16,-27-40 0,93 0 15,-185 13 1</inkml:trace>
  <inkml:trace contextRef="#ctx0" brushRef="#br0" timeOffset="1349.59">11377 5821 0,'27'0'109,"65"-13"-93,14-14-16,0 27 15,92-13 1,67-14-1,-106 27-15,26 0 16,26 0-16,1 0 16,-27 0-16,-52 0 0,250 0 47,-39 0-16,-132 0 0,-159 0 0,-40 0-15</inkml:trace>
  <inkml:trace contextRef="#ctx0" brushRef="#br0" timeOffset="5347.61">11364 8123 0,'40'-14'141,"-1"14"-125,-12 0-16,12 0 15,-12 0-15,39 0 16,13 0-16,159 0 16,-105 0-1,-1 0-15,0 0 16,67 0-1,-173 0 1,-13 0 47,14 0-48,-1 0-15,-12 0 16,25 27-16,1-27 15,0 13-15,13 14 16,-14-27-16,80 13 16,-13 0-1,-66-13-15,0 0 16,-27 0 0,26 0-1,-25-26 1,25-14-1,-12 27 1,26-14-16,-14 14 16,-25-13-16,12 12 0,-13-12 31,1 13-15,12-14-1,-26 14-15,0-13 16,0-1-1,40-39 1,-40 0 0,0 0-1,0 13-15,0 13 16,-27-132 0,1 106-1,-14 39 1,-13-12-16,27 25 15,-27 1-15,-40-13 16,27 26 0,-53 0-1,40 0 17,65 0-32,-12 0 31,-27 0-16,-13 0 1,0 0 0,26 0-16,-119 0 15,-66 0 1,67 0 0,105 0-1,0 13 1,26-13 31,1 13-32,-80 40 17,-13-26-17,40-27 1,26 0-1,13 0-15,27 0 125,13 13-109,-27-13-16,1 26 16,-14-26-1,27 14-15,-13 12 16,-14-26-16,-13 13 16,53 0 46,0 1 16,0 12-47,13 1 1,-13 12-17,40 1 1,-40-27 15,40-13-15,-40 27-16,0-14 31,0 13 0,13 14 1,-13-13-17,0-14 1,0 13 15,0 1 16,0 12 0,0-25-32,0 12 1,0 1 140</inkml:trace>
  <inkml:trace contextRef="#ctx0" brushRef="#br0" timeOffset="8895.79">11126 10451 0,'0'13'110,"53"-13"-95,26 0 1,80 0 0,79 0-1,79 0 1,-158 0-16,106 0 16,-186 0-1,-13 27 1,-13-14-1,27 13 17,-1-26-17,-26 0 1,-13 0-16,-14 0 16,27 0-16,-13 0 15,105 0-15,40 0 31,-119-13-15,67 13 0,-120 0-16,13 0 15,27 0 1,13 0 0,-39 0-1,26 0-15,-40 0 16,14 0-16,118 0 15,14 0 1,39 0 0,-79 0-1,-105 0 1,25-13 0</inkml:trace>
  <inkml:trace contextRef="#ctx0" brushRef="#br0" timeOffset="10559.92">11351 12872 0,'0'-26'94,"92"26"-63,-12 0-15,25 0-16,28 0 15,264 0 1,238 0 0,-318 0-1,-211 0 1,-27 0 0,-13 0-16,14 0 15,-1 0-15,67 0 16,39 0 15,0 0-15,-119 0-1,27-14 1,-80-12 0,14 13-1,26-14 1,52-26-1,-39 53 1,14 0 0,-14-26-1,-53-1 1,0-12 0,27-41-1,-40 27 1,0-13 15,-26-66-15,-67 53-1,-79-1 1,-278-39 0,-92 53-1,317 66-15,-251 0 16,158 0-1,239 0-15,26 0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3:33:12.14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11126 10385 0,'13'13'109,"-13"80"-93,-13-14-1,-14 0 1,14 1 0,13-40-1,0-1-15,0 1 16,0 53 0,0-27-1,0 13 16,13-66-31,-13 27 16,0 0 0,0-14-1,13 1 1,14-27-16,-1 26 172,1-26-157,39 0 1,0 0 0,-13 0-16,0 0 15,40 0 1,-40 0 0,-27 0-1,14 0 1,-14-13-1,-13 13-15,67-13 16,-1 13 0,0 0-1,1 0 1,-54 0-16,27 0 16,27 0-1,-14 0 16,13 0-15,-26 0-16,-13 0 16,-27 0-16,13 0 0,27 0 78,27 0-63,250 0 1,-144 0 0,-147 0-16,1 0 15,0 0 1,-1 0 0,1 0-1,53 13 16,-54-13-31,213 0 32,-199 0-17,-14 0 32,147 0-31,52 0-1,0 0 1,-185 0-16,26 0 16,-26 0-16,13 39 15,-13-39 1,-40 0 0,14 0-1,-1 0 1,54 0 31,-54 0-32,14 0-15,-1-13 16,41 0 0,-80-13-1,53-94 48,-14-51-32,41 12 0,-80 53 0,0 79-31,0-25 16,0 12-16,0 13 16,0-25-1,13 38 1,-13-12 62,-119-27-47,106 26-15,-120-25 0,-65-1-1,66 26 16,92 27-31,0-26 16,14 26-16,-14 0 16,-52-40-1,12 40 1,-26 0 0,40-13-16,27 13 0,-120 0 31,93-13-16,39 13 1,-65-27 0,52 27-16,-26 0 15,13 0 1,-27 0 0,28 0-1,-15 0 1,-25 0-16,12 0 31,-78 0-15,118 0-1,14 0-15,-14 0 16,27 0-16,-27 0 0,13 0 16,-118 0-1,26 0 1,53 0-1,39 0 1,-12 0 0,-14 0-1,0 0 1,13 27 0,0-27-16,-92 0 15,53 26 1,13-26 15,52 0-15,-78 13 31,52 27-32,-53-40 1,-39 13-1,106-13 1,12 0 0,-12 0-1,13 0 48,-27 0-48,0 0 1,-65 27 0,52-27-16,39 0 15,1 13 63,-27 0-46,40 14 171,-26 12-188,13-12 17,-14 26-1,14-53-15,13 26 30,0 1 1,0-14 78,-40-13 16</inkml:trace>
  <inkml:trace contextRef="#ctx0" brushRef="#br0" timeOffset="39316.1">10623 6773 0,'-26'0'94,"-27"66"-79,-27 27 17,14-40-17,26 0 1,40 0-1,-39-13 1,-1-14 0,40 14-16,-40-1 15,40-12 1,-13 12 0,13-25-1,0-1 63,0 0-46,27-13 30,-27 27-46,26-14 15,14 13-15,-27-12-16,13 12 15,1 0-15,52 41 16,-13-41-1,1 1 1,-28-27-16,54 66 16,-53-66-16,26 26 15,-13 14 17,39-27-17,-52 14-15,0-27 0,-14 13 16,67-13-1,-14 0 1,14 0 0,-40 0-16,26 0 15,106 0 1,-39 0 0,-41 0-1,-65 0-15,0 0 16,13 0-1,-14-13 1,-12 13-16,-1 0 0,27-14 16,13-25-1,14 39 17,65 0-17,-52 0 1,-14 0-1,-13 0 1,-13 0 0,66 0-1,40 0 1,26 0 0,-39 0-1,-106 0-15,-1 0 16,27 0-1,1 0 1,25 39 0,14-25-1,26-14-15,1 26 16,144-13 0,-91 14-1,-67-27 1,53 0-1,-119 0-15,13 0 16,66 0 0,-53 0-1,-12-40 1,-28 40-16,1-26 16,13 26-16,0-14 15,0-12 1,-27-14-1,-13 40 1,14-13 0,-14-27-16,-13-13 15,27-13 17,-27 26-17,13-12 1,13 25-16,-13-26 15,-13 27 1,0-40 0,0-1-1,0 54-15,0-26 16,0-28 0,0 41 15,-39 13 47,-133-14-47,159 27-31,-40-13 16,0 13-1,-13-13 1,-1-40 0,28 40-16,-14 13 15,-27 0 1,14-27 0,-26 14-1,52 13-15,0 0 16,-26 0-16,-66 0 15,-40 0 1,66-27 0,-79 27-1,39-13 1,-145-53-16,13 53 31,14-14-15,92 27-1,93 0-15,26 0 16,-53 0-16,0 0 16,-145-13-1,-67-13 1,1 26 0,184 0-16,-78 0 15,158 0 1,26 0-1,14 0 17,-66-27-17,26 27 1,-80 0 15,81 0-31,12 0 16,13 0-16,1-13 31,13 26 188,-14 14-204,14-27-15,-27 39 79,-79 14-64,80-53-15,25 0 16,1 0-16,13 27 140</inkml:trace>
  <inkml:trace contextRef="#ctx0" brushRef="#br0" timeOffset="50700.56">20002 9551 0,'0'14'234,"-26"105"-218,-27-40 0,27-26-1,12-13-15,14-1 16,0 1-16,0 39 16,0-65-1,0-1 1,40 27-1,-13-27 1,12 13-16,27 14 16,27 13-16,-40-40 31,0-13-15,-27 0-1,14-40-15,-27 27 16,53-40-1,14-26 1,12 26 0,-78 40-16,-1-27 15,13-185 1,1 186 0,-27 12-1,0 1 1,26 26-1,-26-14 1,-13 1 15,-27-40 1,-92-26-17,79 26 1,-13 0-1,13 27 1,13 12 0,-26 1 31,26 26-32,-65 53 1,25 1-1,-12-41 1,52-26 0,40 27 46,93 105-31</inkml:trace>
  <inkml:trace contextRef="#ctx0" brushRef="#br0" timeOffset="52254.57">22437 9446 0,'26'0'31,"-26"13"16,-26 40-47,-107 0 15,41 26 1,65-39 0,27-27-16,0 27 0,0 52 15,14-39 17,-14-40-17,26 27 1,14 0-16,-27-14 0,27-13 15,13 14 1,39-14 0,-39 0-16,0 14 15,66-27 1,-40-53 0,-52 40-1,-1 13 1,1-27-16,-27 14 15,39-13-15,-12-14 0,26-26 16,-53 0 0,26-14 15,-12 27-15,12-39-1,-26 26 1,-13 26-1,13-26 1,-13 39 0,-14 14-16,14-27 15,-14 40 1,14 0 0,-13 0-1,-1 0 1,-52 0-1,26 0 1,-13 14 0,53-1-1,-14 13-15,14-13 16,-27 54 0,40-41-1,-13-13-15,13 14 16,-27 12-1,27-25-15,0 12 32</inkml:trace>
  <inkml:trace contextRef="#ctx0" brushRef="#br0" timeOffset="53339.78">24090 9128 0,'-66'53'47,"13"-13"-31,53-14-16,0 27 0,-26-26 15,26 25 1,0 41 0,0-80-1,0 14-15,39 52 32,67 14-17,-40-14 1,14-52-1,-40-27-15,-14 0 16,120 0 0,-107 0-16,27-40 15,-13-26 1,0-27 0,-40 53-16,14-26 15,-27-26 1,13-1-1,-13-13 1,0 67 0,-13-14-16,-27-13 15,0 26 17,1 27-17,26-14-15,-93-13 31,13 27-15,14 13 0,-67-26-1,93 26-15,-13-13 16,26-1-16,14 14 62,-14 0-46</inkml:trace>
  <inkml:trace contextRef="#ctx0" brushRef="#br0" timeOffset="56190.32">21815 7832 0,'0'26'141,"-66"54"-110,53-28-31,-14-38 16,14 12-16,13 1 15,-40-14-15,27 66 31,-14 1-15,27-14 0,0-13-1,27 39 1,13-12 0,-1-41-1,-12-12 16,-1-27-15,14 13-16,13 27 16,26-40-1,14 13 1,-40-13 15,-14-40-31,-12 14 0,13 12 16,-14-25-16,-13 12 15,14 14 1,-14-13-16,-13 12 16,26-12-1,-12-53 1,-14-1 0,13 41-1,0 12 1,0 14-1,-13-40 1,0 13 0,0 1-1,0 25 1,0 1-16,0 0 16,0-14 15,0 14 0,0-13-15,-53-1-1,14-26 1,12 40 0,14-13-1,-27 26-15,-66-27 16,-13 27-1,-26 0 1,79-13 0,39 13-16,-12 0 15,-1-26 1</inkml:trace>
  <inkml:trace contextRef="#ctx0" brushRef="#br0" timeOffset="57284.75">20598 9710 0,'0'-13'62,"198"-225"-30,-52 158-17,-1 1-15,-26 0 0,-26-1 16,-27 14-16,-13 13 15,-40 14 1,-13 12-16,13-13 16,14-52-1,-14 79-15,14-27 16,-14 0-16,40 14 16,0-80-1,-27 53 1,14 0-1,0 13 1,-1-12 0,1 25-1,-27 14 1,-13-14 0,27 27 15,-27-13-16,0 0 32</inkml:trace>
  <inkml:trace contextRef="#ctx0" brushRef="#br0" timeOffset="58251.32">22516 9684 0,'26'0'47,"1"0"0,-14-66-16,-13 26-31,-13-79 31,13 79-31,0 0 16,-13-39-16,13 13 15,-27-13-15,14-1 16,0-39-16,-27 13 16,-13-105-1,27 105 1,-1 40-16,14 0 0,-27 26 15,27-40 1,13 54 0,0 13-1</inkml:trace>
  <inkml:trace contextRef="#ctx0" brushRef="#br0" timeOffset="59624.36">23998 8943 0,'-27'0'140,"-39"0"-124,40 0 0,-41-13-16,-25-27 15,-159-13-15,198 27 31,-14 12-15,54 14-16,-13 0 16,13 0-16,-40 0 15,13-13-15,27 13 16,-27-13-16,0 13 16,1-40-16,-1 40 15,-13-13-15,13-13 16,-26 12-1,40-25 1,13 39-16,-14-27 16,-13 1-1,1 12 1,-27-65 0,39 66-1,-13-14 16,14 27-31,-1-39 0,-65-14 32,52 13-32,27 40 15,0-13 1,-14-14 0,14 14-1,-27-26 79</inkml:trace>
  <inkml:trace contextRef="#ctx0" brushRef="#br0" timeOffset="61848.84">20148 5768 0,'13'0'15,"-79"53"48,-27 39-32,-65-25-15,-27 25-1,145-26-15,-13-26 16,40 13-16,13-27 16,0 14-1,0-13-15,0 25 16,0-12-16,0-13 15,26 39 1,1 66-16,12-79 16,80 13-1,-79-39-15,-13-27 16,158 0 0,93-14-1,-1-65 1,-144 53-1,-94-14 1,-12 27-16,12-27 0,-12 0 16,-1-26-16,-12 26 15,-14-13 1,39 14 0,-39-1-16,0-13 15,-13 13 1,-13-12-16,26 12 15,0 0-15,-27 14 0,-13-54 32,1 27-17,-1 27-15,27 13 16,-40-40 0,27 40-1,-54-14 1,67 27-1,-27 0-15,1 0 16,-54 0-16,0 0 31,-52 0-15,105 13 0,40 1 46,0-1-62</inkml:trace>
  <inkml:trace contextRef="#ctx0" brushRef="#br0" timeOffset="63181.31">22794 5649 0,'-13'0'47,"-1"0"-31,1 0-16,-13 0 16,12 0-16,-12 13 0,13 14 15,-53 39 1,-27-13-1,14 0 1,39-14-16,40-12 16,-40 26-16,27-27 15,-27 40 1,27 0 0,13 27-1,40-53 1,-14 52-16,54-12 15,-41-1 1,1-39 15,13-27-31,-13 0 16,211 14 0,-92-27-1,26 0 1,-132 0-16,-27-14 15,27-78 1,-53 52 0,27-26-1,-14 0 1,0-27 0,-13 53-16,0-79 15,0-26 1,0 52-1,0 27 1,0 26 15,-66-79-15,13 80-16,40 39 16,-66-66-1,-14 13 1,53 39-16,14 14 15,13 0 79,-1 106-78</inkml:trace>
  <inkml:trace contextRef="#ctx0" brushRef="#br0" timeOffset="64334.24">24381 5980 0,'0'26'16,"0"0"0,0-12-16,0 25 31,0-12-15,0 13-16,-13-1 15,-13 27-15,-1 1 16,-52 105-1,39-80 1,40-52 0,13 0 15,67-1-15,-41-26-1,-12-13-15,26 0 16,-13 0-16,39 0 15,66-39 1,-92-1 15,-26 27-15,-14-27-16,13-13 16,-12 27-16,12-14 0,-26 27 15,13-67 1,-13 14-1,0 13 1,0 14-16,0 12 16,0-26-1,0-13 1,-26 13 0,-14 27-1,27-1-15,-13-12 0,-27-14 16,26 13-16,-26-13 15,27 40 1,-27-27 15,-26 14-15,26 13-16,13-27 16,27 40-1,-40-27 32</inkml:trace>
  <inkml:trace contextRef="#ctx0" brushRef="#br0" timeOffset="65938.03">20294 4061 0,'-40'27'78,"-53"13"-62,80-14-1,-27-13-15,1 27 0,12-14 16,-39 14 0,40 13-1,-27 26 1,13-26-16,0 225 31,40-119-15,0-80-16,14 14 15,52-1 1,-27-52-16,-12-13 16,79 25-1,-40-38 1,106-28-1,-93 1 1,-26-26-16,-26 25 16,52-52-16,14 0 31,-80 0-15,13-14-1,-26 54-15,0-27 0,0-26 31,0 26-15,0 13-16,0 0 16,-13 1-16,13-14 15,-26-53 1,-14 13 0,40 40-1,-40 14 16,27 39 94,0 0-93,-1 0-17</inkml:trace>
  <inkml:trace contextRef="#ctx0" brushRef="#br0" timeOffset="67296.53">22701 4075 0,'-39'0'31,"-54"0"-15,40 13-16,13 0 16,-26 14-1,66-14 32,-39 145-31,-14 67-1,26-13 1,27-66 0,27-41 15,-27-78-31,66 39 16,-40-53-1,40 14-15,-26-27 16,-14 0-16,1 0 15,39-14-15,53-38 16,-26-15 0,-14 28-1,14-54 1,-67 80-16,40-106 31,-52 66-15,12-13-1,-26 26 1,0 27-16,0-53 16,-13-14-1,13 67 17,-27-53-17,14 53-15,0-27 16,-66-79-1,52 106 1,-39-27 0,26 14-16,1 12 15,-41-12 1,67 26 156</inkml:trace>
  <inkml:trace contextRef="#ctx0" brushRef="#br0" timeOffset="68816.92">24196 4180 0,'0'27'78,"27"13"-62,-27 26-1,0-13 1,-14-14-16,1 14 15,13-13-15,-13 66 16,-40-27 0,53-52-1,0 25 17,0-25-32,0-14 15,0 14 1,13-1 15,80-13-15,-53-13-16,-1 0 0,-12 0 15,92 0 1,-27-26 0,-65 26-1,-27-27-15,0 14 16,39-27-1,1 1 1,0-54 0,-14 80-1,-26-13 1,14-41 15,12 28-15,-26-1-1,13 0 1,-13 14-16,0-27 16,0 13-1,0-26 1,-26 13 0,26 27-16,-40-14 15,27 27 1,-14-14-1,-12 27 79,25 0-78,-25 0-16,-1 0 0,14 14 15,-54-1 1,-12-13 0,65 0-1,-26 0 1,27 0-16,13 0 16,-67 40-1,-12 12 1,-1-12-1,53 0 1,27-40-16,-13 0 0,12 0 16</inkml:trace>
  <inkml:trace contextRef="#ctx0" brushRef="#br0" timeOffset="73092.35">21788 7805 0,'-26'0'31,"26"-26"-15,-26-14 0,-14-13-1,-26-26 1,39-14-16,-26 1 15,-211-213 1,79 107 0,132 118-1,13 1 1,0-13-16,1 39 16,12 13-16,27 27 15,-40-14-15,1-12 16,-1-54-1,27 53-15,-14 1 16,14 25-16,13-12 0,0 13 16,0-14-1,0 1 1,0 12 0,0 1-1,0 0 110,0-13-78</inkml:trace>
  <inkml:trace contextRef="#ctx0" brushRef="#br0" timeOffset="74647.19">20995 6257 0,'26'0'125,"239"0"-94,-80 0-31,397 0 31,-291-13-15,-185 13-16,-40 0 16,-13 0-1,-27 0-15,1 0 47,13 0-31,-27 0-1,13 0 1,-26-13 0,13 13 46,1 0 1</inkml:trace>
  <inkml:trace contextRef="#ctx0" brushRef="#br0" timeOffset="76356.64">20386 5583 0,'-13'0'156,"0"-27"-141,-27-52 48,40 66-16,0-27 0,0 0-32,0 14-15,0-14 16,0 14-16,0-14 0,0 0 16,0 14-16,0 13 15,26-67 1,-26 54-16,0-1 15,0 14-15,0-13 16,27 12 0,-14 14 93,14 0-93,-27 14-16,13 12 0,-13 1 15,0 65 1,0-12 0,0 39-1,0-40-15,0 0 16,0 54-1,-13-94 1,13 54 0,0-67-16,0-12 15,0-1-15,-14-13 94</inkml:trace>
  <inkml:trace contextRef="#ctx0" brushRef="#br0" timeOffset="77210.64">20995 5980 0,'79'-14'63,"67"-78"-48,-27 12 1,0 27-16,53-52 16,132-41-1,-39 1 1,-80 39 0,-146 53-1,28 13 1,-41 0-16,14 1 15,-1-14 1,1 26-16,-13 14 16,-14-27-16,13 14 15,1 13-15,-14-14 16,13 14-16,1-13 16,26-14 109</inkml:trace>
  <inkml:trace contextRef="#ctx0" brushRef="#br0" timeOffset="80039.45">21087 6191 0,'53'-39'78,"146"-54"-62,39 14 0,-66-1 15,13-26-15,0 40-1,-92 27-15,-27-1 16,79-26-1,-78 39-15,-15-26 16,28 0 0,39-13-1,-93 40 1,14-27 15,39 13-15,-52 27-16,39-27 15,-26 27 1,-1 0 15,14-67-15,-26 80-16,26-13 16,92-66-1,-39 39 1,-40-13-1,-53 40-15,27-13 16,53-54 0,-27 67-1,-26-14 1,-40 14 0,52-26-1,15 12 1,25-26-1,-52 40 1,-27 0 0,14 13-1</inkml:trace>
  <inkml:trace contextRef="#ctx0" brushRef="#br0" timeOffset="81524.86">24143 6588 0,'13'0'94,"-13"-26"-63,-39-1 16,12 27-32,14-13 1,-13-13 0,-14 26-16,-13-27 15,13 27-15,-39-13 16,-14-27 0,14 40-16,0-13 15,12 0-15,28-1 16,-27 14-1,-27-13 1,0-40 0,67 27-1,13 13 17,-14-14-17,1 14-15,13-14 16,-14 27-16,14 0 31,13-26 32</inkml:trace>
  <inkml:trace contextRef="#ctx0" brushRef="#br0" timeOffset="82404.47">24381 5781 0,'27'0'47,"-27"-13"-15,0-40-17,0 13 1,0-52-1,0 52-15,0 0 0,0-26 16,0-66 0,0 13-1,0-40 1,0 93 0,0-13-16,0 26 15,0 13 1,0 13-1,0 1 48</inkml:trace>
  <inkml:trace contextRef="#ctx0" brushRef="#br0" timeOffset="83358.66">24328 6138 0,'-39'-66'94,"-54"-40"-78,27 27-1,-40 13 1,66 0-16,-12 26 16,12-13-1,-13 40-15,13 0 0,-26-14 16,-66-39-1,92 13 1,0 40-16,-12-27 16,12 27-16,-13-27 15,-13 1 1,-27 12 0,27-39-1,53 66-15,-53-66 31,13 26-15,-13-39 0,26 66-1,27-14-15</inkml:trace>
  <inkml:trace contextRef="#ctx0" brushRef="#br0" timeOffset="84628.85">24646 6482 0,'-27'-26'31,"-12"-1"-15,-1 14-16,-13 0 16,-26-66-16,-14 26 15,-26-27-15,-26 27 16,-1-13-16,-13 26 16,27 14-16,39 0 15,-26-14-15,53 0 16,27 1-16,12 25 15,-39 1 1,-27-27-16,14 27 0,-40-13 16,-185-67-1,79 53 1,0 14 15,119-1-31,-132-52 16,159 66-1,-80-40 1,13 27 0,107-1-16,-14-26 15,26 53 1,-13-40 31,-79-52-16,80 65-15,-1 27-1,-13-66 17,-13-26-17,-13 52 1,-54-53-1,80 54 1,27 25-16</inkml:trace>
  <inkml:trace contextRef="#ctx0" brushRef="#br0" timeOffset="85959.87">20704 4670 0,'66'13'110,"0"-13"-95,-13 0 1,26 0-16,1 0 0,211 0 16,53 0-1,-119 0 1,-133 0 15,-79 0-15,14 0 46,39 0-46,-26 0 0,13 0-1,-14 0 1,80 0-1,-79 0 1,-40-13 31</inkml:trace>
  <inkml:trace contextRef="#ctx0" brushRef="#br0" timeOffset="104342.55">18865 2580 0,'-27'0'109,"-26"26"-93,-39 40 0,12-39-16,-12 12 15,26-12-15,0 13 16,-14-14-16,27 27 15,-39 26 1,78-79-16,14 27 16,0-1-1,0 14 1,0-27-16,0 27 16,40 26-1,0-13 1,-14 40-1,-13-67-15,1-13 16,12 14-16,-13-14 16,1 13-1,-1-26 17,27 0-1,39 0-16,14 0 1,-54-26-16,1 13 16,26-14-16,-26 27 15,26-39 1,-26-14 0,-1 0-1,-26 13-15,27 0 16,-13-13-16,39-13 15,-40 0 1,-13 40 0,-13-1 46,0-12-31,0 25 1,0-25-17,-13-1 1,-26-53 0,25 80-16,14 0 15,-53-53 1,53 39-1,-79-26 64,66 53-64,-27-26-15,14 26 16,-1-13-1,14 13 1,-27 0 109,14 0-109,-1 0-1,1 0 1,13 0 46,-14 0-46,14 0-16</inkml:trace>
  <inkml:trace contextRef="#ctx0" brushRef="#br0" timeOffset="110743.88">19870 1138 0,'-53'185'125,"-53"0"-109,54-92-1,-28-27-15,1 40 16,39-67-16,40-12 16,-40-1-16,40 27 0,-13-53 15,-13 27-15,-27 52 47,0 14-16,53-67-31,0-13 16,-13 14 0,13-1-1,0-13 95,0 14-64,-14 13-14,-12-27-1,26 13-15,-13-26-1,-27 27 16,0 12-15,14-39-16,-1 14 16,27 12-1,-13-26 1,-13 13 0,13-13-16,13 14 15,-27-14 1,1 13 15,12 13 0,-12-26-31,-14 0 0,27 0 16,13 14 0</inkml:trace>
  <inkml:trace contextRef="#ctx0" brushRef="#br0" timeOffset="117827.78">18838 3307 0,'14'0'16,"-1"27"797</inkml:trace>
  <inkml:trace contextRef="#ctx0" brushRef="#br0" timeOffset="121799.15">12938 3188 0,'-26'0'78,"-54"0"-63,27 0 1,-52 0 0,52 0-1,26 0 1,-79 0-1,93 0 1,-27 0-16,-13 13 16,1 1-1,12-14 1,27 0 0,-1 0-1,-12 0-15,-27 0 16,-13 0 15,39 0-31,-12 0 16,-54 13-1,53-13-15,1 0 16,-1 13 0,14-13-1,12 13 16,-78 14-15,12-14 0,-12 27-1,39-40 1,13 0 0,27 0 15,-40 26 31,53 1-46,-93 26 0,27-1-1,53-52-15,-13 0 31,-1 40-15,1 40 0,-27-14-1,13 0-15,0 26 16,-12-39 0,25-26-1,27-14-15,0 66 31,0-52-31,40 13 32,-27-14-17,13-13 17,14 14-17,0-14 1,92 0-1,0 14-15,1-27 16,-1 0-16,0 0 16,14 13-16,-14-13 15,-92 0 1,-27 0-16,27 0 16,-1 0-1,-12 0 1,13-27-16,-1 27 15,27 0-15,14-26 16,52 26 0,-79 0-16,-27 0 0,-12 0 15,-1 0 1,53 0 0,0 0-1,27 0 1,-80 0-16,13 0 15,14-13 1,26-14 0,27 27-1,-40-13 1,26 13 0,-13 0-1,27-13 1,-27 13-1,80-27 17,-107-12-32,54-1 15,-53 14 1,-27-1 0,66-66-1,-79 80-15,27-26 16,39-81-1,-27 54 1,41-26 0,-67 52-16,14 27 15,25-40-15,-38 26 16,-1-25 0,0-28-1,0-12 16,-13 52-31,0-13 16,-13-13 0,-40 26-1,0-13 1,-39 14 0,12 39-16,1 0 0,-53 0 15,-106 0 1</inkml:trace>
  <inkml:trace contextRef="#ctx0" brushRef="#br0" timeOffset="125129.19">6998 5265 0,'13'0'125,"1"0"-94,65 13-15,-13 1-16,40-1 16,13 13-16,-13-26 15,26 14 1,93 12-16,-119-26 16,39 0-1,-131 0 1,52 0-1,26 0 1,-12 0 15,-40 0-31,12 0 16,-12 0-16,39 0 16,14-40-1,-53 27 1,26 13-1,-40 0-15,14 0 16,13 0-16,-27 0 16,41 0-1,-14-13 1,13 13 0,-53 0-1,27-27 32,52 14-16,-39 13-31,66 0 16,-66 0 0,-26 0 30,12 0 33,-12 0-64,12-26 1,1 26-1,0 13 1,-14-13 0,-13 0-16,27 0 0,-13 0 62,12 0-46,27 0-1,-13 0 1,-26 0 265</inkml:trace>
  <inkml:trace contextRef="#ctx0" brushRef="#br0" timeOffset="131392.04">12965 3254 0,'26'0'94,"1"-26"-79,25-14 1,28 1-1,-54 25 1,40-25 0,-52-1-1,25 13 1,-12 27 0,12-26-1,-39 13 16,14 13-15,12 0 78,14-27-79,-40 14-15,13 0 16,0 13 0,-13-13-1,27 13 1,-14-27-16,13 14 31,-12 13 141,12-26-156</inkml:trace>
  <inkml:trace contextRef="#ctx0" brushRef="#br0" timeOffset="136835.99">10504 5133 0,'-79'13'31,"52"14"1,40-27 93,1 0-110,39 0 16,105 26 1,-118-13-17,79 14 1,-26-14 0,-40-13-16,-27 0 15,0 0 48,41 0-32,-54 0-15,40 0-1,-14 0 1,14 0-1,-26 0-15,-14 0 141</inkml:trace>
  <inkml:trace contextRef="#ctx0" brushRef="#br0" timeOffset="138839.28">11840 5199 0,'40'0'172,"79"13"-141,-79-13-31,118 0 31,120 0 1,-185 0-1,-27 14-15,13-14-1,93 0 1,-119 0-16,27 0 15,-28 0 1,-25 0 0,13 0-1,-1 26-15,1-26 16,13 0-16,-27 0 16,14 0-1,-27 0 1,14 0-1,-1 13 32,14-13-31,13 27 0,-27-27-1,40 0 1,27 0-1,-40 0 1,-13 0 0,-14 0-16,67 0 15,-40 0 1,-27 0 0,27 0-1,-13 0-15,-1-14 16,1 14-1,53-26-15,-14 26 16</inkml:trace>
  <inkml:trace contextRef="#ctx0" brushRef="#br0" timeOffset="140798.25">23058 4485 0,'14'0'63,"78"0"-48,-12 0 1,39 0-1,-53-14-15,40-12 16,-67-14 0,-39 27-1</inkml:trace>
  <inkml:trace contextRef="#ctx0" brushRef="#br0" timeOffset="142289.1">18838 3109 0,'14'0'15,"25"0"17,94 106-17,118 105 1,93 41 0,119 26-1,159 92 1,-477-291-1,-92-39 1,-26-27 0,-1 14 15,-13-27-15,-13 13-1,13-13 1,1 0-16,-1 26 15,27 27-15,-1 0 16,1-26 0,-14-1-1,-39-39 32</inkml:trace>
  <inkml:trace contextRef="#ctx0" brushRef="#br0" timeOffset="143287.26">19182 2950 0,'0'13'47,"40"14"-31,79-1-1,146 14 1,-40-27-16,39 40 15,80 13-15,26 40 16,848 145 0,-716-184-1,-343-41 1,39-13 0,-158 0-16,13 1 15,13-14 1,27 26-1,-53-26 1,-14 0 0,40 40 15,-53-40-15,27 26-1,26 14 1,-53-40-16,67 53 15,-41-13 1,-25-40 0,-14 26-1</inkml:trace>
  <inkml:trace contextRef="#ctx0" brushRef="#br0" timeOffset="163184.21">12713 4233 0,'40'27'156,"-27"79"-141,-13-27-15,0 27 16,0 13 0,0-53-16,0 93 15,0-67 1,0-12 0,-13-80-1,13 26 1,0 14-1,0 13 1,0 13 0,0-26-16,26 13 15,-26-40 1,0 0-16,0 14 47,14 118-32,-14-79-15,0-26 16,0-14-16,0 1 0,0 26 16,0 0-1,0 13 1,0-27 15,0-25-15,0-1 15,0 53-15,0-40-1,0 1 17,0-14-1,0 27 0,-27 0-15,27-27 46,-13 93-31,13-93-31,0 53 32,0-40-32,-40 67 31,40-80-15,0 1 30,0 12-30,0-13 0,0 27-1,0 26 1,0-39 31,27-14-32,-27 13 1,0-13 15,0 54-15,0-54 0,0 0 15,0 13 16</inkml:trace>
  <inkml:trace contextRef="#ctx0" brushRef="#br0" timeOffset="164949.28">12726 7660 0,'0'13'47,"14"27"-16,-14 39-15,0 40 0,0 79-1,0 41 1,0-160-16,0-13 16,0-26-1,0 26 1,0 13-1,0-65-15,0 38 16,0 68 0,0-28-1,0-65 1,0-1 0,-14 53-1,14 14 16,0-27-15,-13-53 0,13 40 15,0 40-15,0-14-1,0 1 1,0-54-16,0 67 15,0-40 1,0-14 0,0 1-1,0 13 1,0-13-16,0-1 16,0 41-16,-53-1 15,53-52 16,-13 12-15,13-26-16,0 14 16,0 13-1,0-1 1,0-12 0,0-14-16,0-26 281,0-53-266</inkml:trace>
  <inkml:trace contextRef="#ctx0" brushRef="#br0" timeOffset="180719.09">10530 7686 0,'14'0'63,"12"0"-48,239 0 16,-54 0-15,-92 0-16,14 13 16,250 14-1,-145-27 1,-158 0 0,-1 0-16,-13 0 15,-13 13-15,13-13 16,-13 0-16,66 0 15,40 0 1,-40 0 0,-39 0-16,25 0 15,-38 0 1,-1-40 0,26 40 15,-12-13-16,12 0 1,-52 13-16,39 0 16,-39 0-1,-27 0 1,14 0 0,-14 0-16,13 0 15,80 0 1,-13 0-1,-40 0 1,-14 0 0,1 0-16,-27 0 15,14 0-15,-1 0 16,1 0 0,-14 0-1,53 0 48,-26 0-48,26 0-15,13 0 16,120 0 0,-173 0-1,-26-27 48,0 14-48,66-13 1,-39 26 0,-14-27-1,0-26 1,27 0-1,-14 14-15,27-1 16,-39-26 0,12 26-16,-26 27 15,27-13-15,-27 12 16,13-39 0,-13 27-1,26-14 1,-26 14-1,0 13 1,0-14 0,13 14-1,-13-14 1,0 1 0,14 13-16,-14-14 15,13 1 48,13 26-16,-52-13-16,-14-1-16,-26 1-15,-79-27 16,-41 1-16,-184-27 16,145 26-1,13 14-15,1-14 0,-120 0 16,225 14 0,66-1-16,-12 27 15,12-26 16,-92 26-15,79 0 0,-106 0-1,-53 0 1,-119 0 0,252 0-1,-27 0 1,27 0-1,-14 0 1,54 0-16,25 0 16,-25 0-16,-27 0 15,-67 0 1,-12 0 0,65 13-1,-25-13 1,25 0-16,-12 0 15,-67 0 1,106 0 0,13 0-16,27 0 0,-13 0 15,26 40 126,0 26-125,-14 13-1,-12-13 16,13-26-15,13 39 0,0-39-16,0 0 0,0-14 15,0 40 1,0-39 0,0-1-1,0-12 1,0-1 31,-14 13-32,14 14 1,0-14 0,0 1-1,0-14 16,0 13-15,0 1 0,14 13-1,-14-14 1,13-13 0,-13 14-1,0-14 1,0 13-1,0 1 1,0-14 0,0 40-1,26 0 1,-26-13 0,0 13-1,0-40 1,0 13-1,0-12 1,0 12 0,14-26-1</inkml:trace>
  <inkml:trace contextRef="#ctx0" brushRef="#br0" timeOffset="187003.2">11165 4022 0,'14'0'109,"39"26"-93,-27-26-16,14 0 15,13 13 1,-40-13-16,13 0 16,14 27-16,66-27 15,-53 0 1,53 0-16,-1 0 16,81 0-1,-107 0 1,-53 0-16,1 0 0,-1-13 15,27 13 32,53 0-31,-13 0 0,-14 0-1,-13 0-15,-26 0 16,-14 0-16,14 0 15,53 39 1,-54-39 0,14 27-1,-39-27 1,105 0 0,-27 0-1,-52 0 1,26 0-1,13 0 1,-65 0 0,12 0-16,-13 0 15,14 0 1,12-13 31,67 13-32,-40 13 1,27-13 0,-53 0-16,-27 0 15,27 0-15,-1 0 16,1 0-16,0 0 16,52-13-1,-26-1 1,-13-25-1,14-1 1,-1 13 15,26-65-15,-65 79 0,-27-1 15,-13-52-16,-1 0 1,-12 26 0,26-26-1,0 13 1,0-26 0,-27-27-1,27 80 1,0-40-16,-13-27 15,13 53 1,-26-26 0,12 53-1,14-14 17,-52 27 61,-107 0-61,79 0-32,-118 0 31,158 0-31,-145 0 15,145 0 1,14 0 0,-40 0-16,26 0 0,-119 0 31,-26 0-15,13 0-1,13 0 1,1 0-1,105 14 1,-13 25 0,-27-25-1,67 12-15,-1-26 16,-13 13 0,1-13-1,-27 27 1,52-27-1,-25 13-15,-28 13 16,15-12 0,-15-14 15,54 0-15,0 26-1,-13-13 1,-27 14-1,-40-14 1,40 13 0,13-26-16,-39 0 15,-27 0 1,14 0 0,92 40 155,26-27-155,-26 14-16,0-1 16,0 27-16,0 0 0,0-13 15,0 66 1,0-67-16,0 1 16,0 92-1,26-105 1</inkml:trace>
  <inkml:trace contextRef="#ctx0" brushRef="#br0" timeOffset="188580.7">11139 11112 0,'26'0'78,"173"27"-47,185 26-15,-67-27 15,-158-26-31,158 0 16,-184 0-1,25 0-15,1 0 16,0 0-16,-27 0 15,0 0-15,-13 0 16,-66 0-16,-13-13 16,0 13-1,-14-13 1,27 13 0,-13 0-16,-1-27 15,41 14 1,-54 13-1,-12 0 1,-14-26 93,-14-80-93</inkml:trace>
  <inkml:trace contextRef="#ctx0" brushRef="#br0" timeOffset="194842.7">11351 11139 0,'26'0'78,"40"0"-63,0 0-15,120 0 16,25 0 0,-12 0-1,-67 0 1,-92 0-16,13 0 15,-27 0 1,14 0 0,-14 0 15,-13 0-15,14 0 15,-1 0-16,67 0 1,-53 0-16,13 0 16,145 0-1,-145 0-15,-40 0 16,27 0 0,0 26 30,26 1 1,0-27-15,-79 0 30,-1-27-62</inkml:trace>
  <inkml:trace contextRef="#ctx0" brushRef="#br0" timeOffset="195991.97">10848 7594 0,'26'0'78,"160"52"-63,-81-38 1,14-14 0,14 26-16,-1 14 15,53-40-15,212 0 16,476 0 15,-714 0-15,39 0-1,-171-13-15,-14 13 0,0 0 63,14 0-48,-27-27 1,13-26 0,0 14-16,-13-41 15</inkml:trace>
  <inkml:trace contextRef="#ctx0" brushRef="#br0" timeOffset="197938.45">11615 3863 0,'159'0'188,"225"-13"-173,-279 13 1,1 0 0,0 0-16,40 0 15,39 0 1,-132-14 0,39 14-1,-65 0 1,-1 0-1,14 0 1,13 0 0,26 0-1,93 0 1,13 0 0,27 0-1,-119 0 1,-80 0-1</inkml:trace>
  <inkml:trace contextRef="#ctx0" brushRef="#br0" timeOffset="-214689.93">13031 3704 0,'0'27'93,"0"26"-77,0-40-16,0 40 16,0 0-16,0 26 15,0-39-15,0 13 16,0 0-16,-13 13 15,13 13 1,0 0-16,0 1 0,0 26 0,0-40 16,0 13-1,0 212 1,0-198 0,0-14-16,0-39 15,0-14-15,0 14 16,0 26-1,0-26-15,0 13 16,0 79 0,0-66-1,13 14-15,26 12 16,-39-52-16,0 66 16,0-14-1,0-39-15,0-13 16,0 39-1,0 14 1,0-67 0,0 27-1,0-13 1,0 13-16,0-13 16,0 52-1,0-52 1,0 26 15,14 0-31,-14 13 31,0 107-15,0-14 0,26-14-1,-26-91-15,0-28 16,0 1-16,0 53 15,0-80 1,0 132 0,0-65-1,0 26-15,0-27 16,0 13-16,0-39 0,-13 14 16,-14 25-1,-12 1 1,39-54-1,-13 1 1,13 26 0,0 146-1,-14-146-15,14-13 16,0 13-16,0-26 16,-13 13-1,13 39 1,0-52-1,0 0-15,0 13 16,0-27 0,-13 1-16,13 25 15,0 1 1,26 0 0,-26-26-1,0-14-15,0 13 16,0 14-16,0 13 15,0-13 1,0-14 15,0-13-15,-26-13 0,13 27 15,13 13-16,0-14 1,-27 0 0,27 14-1,0-27 1,0 14 0,0-14-16,0 0 15,0 1 16,-26 12 1,26-13-32,-14 14 31,14-14-15,0 13-1,-26-26 1,26 14-16</inkml:trace>
  <inkml:trace contextRef="#ctx0" brushRef="#br0" timeOffset="-202671.75">11033 10795 0,'-26'0'93,"-14"0"-77,-291 0 0,-634 0-1,144 0 1,67 0-1,199-13 1,224-40 0,159 13-1,-27-13 1,54 40 0,66-13-1,39 26 1,-39-14-1,39-12 1,0 26 0,0-27-1,-12 1-15,38 26 16,-78 0 0,12-26-1,54 12 1</inkml:trace>
  <inkml:trace contextRef="#ctx0" brushRef="#br0" timeOffset="-201921.97">6099 10226 0,'13'0'0,"-13"13"110,0 1-95,-40-14 1,40 26 0,-13-26 140</inkml:trace>
  <inkml:trace contextRef="#ctx0" brushRef="#br0" timeOffset="-195101.85">6125 10200 0,'-26'0'62,"12"0"-30,-25 26-1,-1-13-15,14 1-16,-14 25 31,-26 1-16,53-27 1,-14-13 0,14 27-1,13-14 1,0 13 15,0-12-15,-27 12-1,27 93 1,0-66 0,0 13 15,-13-66-15,13 13-1,0 1-15,0-1 16,0 13 15,27 14-15,26-14-16,-53-12 15,13-14 1,13 0 62,40 0-31,-52-40-47,38 40 16,15-79-1,-54 39 1,-13 13-1,0 14-15,0-13 16,26-14 0,-26 0-1,0 14 1,0 13-16,0-14 16,0 1-1,0-27 1,0 0-1,0 0 1,0-13 0,0 26-1,0 1 1,0 25 0,0 1 30,-13 13-30,13-13 78,0-14 15,-40 27-93,1 0 15,12 0-15,14 0-1,13 14 1</inkml:trace>
  <inkml:trace contextRef="#ctx0" brushRef="#br0" timeOffset="-192460.36">15227 10874 0,'26'0'109,"199"-26"-78,-119 26-31,0-13 16,39-14-16,-12 14 15,-14-27-15,-66 40 16,-14 0-16,-12 0 0,-14 0 31</inkml:trace>
  <inkml:trace contextRef="#ctx0" brushRef="#br0" timeOffset="-185930.79">10623 7474 0,'26'0'93,"54"0"-77,-1 0 0,27 14-1,-13-14 1,79 13-1,-93-13 1,0 0 0,93 0-1,-39 0 1,52 0 0,-93 0-16,-12 0 15,132 0 1,-160 0-16,-12 0 15,13 0 1,-27 0 0,-12-13-16,-1 13 15,13 0 345,14 0-313,-27 0-32,1 0-15,-1 13 16,13-13-16,67 0 15,-40 26 1,-27-26 0,-13 14-1,1-14 48,25 0-32,54 26-31,-40-26 16,26 13-1,14 14-15,13-14 16,-67-13-16,-12 0 0,-14 0 16,-13 13-16,27-13 0,-14 0 31,40 27-16,26-27 1,14 0 0,-27 0-16,13 0 15,14 13 1,-67 0 0,14-13-16,39 0 15,80 0 1,-80 0-1,67 0-15,-106 0 32,-54-13 46</inkml:trace>
  <inkml:trace contextRef="#ctx0" brushRef="#br0" timeOffset="-184560.8">11628 3942 0,'53'14'78,"212"25"-47,-106-39-31,251 0 32,-172 0-32,27 0 0,-1 0 15,212 40 1,-290 13-16,12-40 31,-66 0-15,-92-13-1,-27 0 1</inkml:trace>
  <inkml:trace contextRef="#ctx0" brushRef="#br0" timeOffset="-173487.63">4657 13388 0,'13'0'31,"27"13"-15,-1-13 0,-12 13-16,12-13 0,1 0 15,92 0 1,-13 0 0,27 0 15,-67 0-31,1 0 15,105 14 1,-92-14-16,-41 0 16,28 0-16,-40 0 15,79 0 1,-93 0 0,40 0-1,-53 0-15,27 26 31,0-13-15,-27-13 0,0 0-1,40 27 1,-40-27-16</inkml:trace>
  <inkml:trace contextRef="#ctx0" brushRef="#br0" timeOffset="-167807.32">8348 13547 0,'66'0'172,"106"0"-156,-93-14-16,53 1 15,40-13-15,14 26 16,-28 0-16,1 0 16,13 0-1</inkml:trace>
  <inkml:trace contextRef="#ctx0" brushRef="#br0" timeOffset="-166823.5">10372 13441 0,'26'26'78,"14"-12"-62,39 12-16,1-26 15,224 40 1</inkml:trace>
  <inkml:trace contextRef="#ctx0" brushRef="#br0" timeOffset="-163882.48">13520 13533 0,'13'0'78,"40"0"-62,-26 0-16,26 0 16,-14-13-16,28 0 15,118 13 1,40 0-1,-119 0-15,-27 0 16,133 0 0,-1 0-1,-79-26 1,-92 12-16,13-12 16,-26 26-16,12-27 15,14 27 1,-40 0 46,67-13-30,-41-27-32,1 40 15,79 0 1,-92 0-16,-1 0 15</inkml:trace>
  <inkml:trace contextRef="#ctx0" brushRef="#br0" timeOffset="-162316.24">16536 13481 0,'27'0'125,"66"0"-109,-54 0-1,107-14 1,-67 14 0,0 0-16,41-39 15,-68 39 17,-25 0-1,13 0-16,-1-27 32,-12 27-31,-14 0 31,27-13-32,26-14 1,-53 27 0</inkml:trace>
  <inkml:trace contextRef="#ctx0" brushRef="#br0" timeOffset="-160598.58">17793 13401 0,'13'0'78,"27"0"-62,53 0 0,-27 0-1,-13-13 1,66-27 0,40 1-16,13 12 0</inkml:trace>
  <inkml:trace contextRef="#ctx0" brushRef="#br0" timeOffset="-140339.06">18971 13560 0,'13'0'47,"66"0"-32,106-27 1,80 27 0,-80 0-1,27 0-15,344 0 16,-332 0-1,-184 0 17,-53 0 15,0-13-47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3:38:28.44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5146 1508 0,'27'0'47,"65"53"-16,649 0 1,13-53-32</inkml:trace>
  <inkml:trace contextRef="#ctx0" brushRef="#br0" timeOffset="4374.78">11787 4895 0,'119'39'47,"-66"-39"-32,27 0-15,25 0 0,54 0 16,264 0 0,-184 0-16,-1 0 15,0-13-15</inkml:trace>
  <inkml:trace contextRef="#ctx0" brushRef="#br0" timeOffset="13205.62">4141 5001 0,'0'13'94,"-146"79"-63,-79-39 0,106-39 0,119 12 47,13-13-31,1-13-47,25 27 16,1 52 0,0-39-1,-1 0 1,-12-27-1,13 13 1,13 14 0,-27 0-1,0-40 17,1 13-17,-14 0 1,53 27-1,27-40 1,-27 13 0,-53 13-16,40-12 15,-13-14 1,39 13 0,14 0-1,-40-13-15,-27 0 16,54 0-1,-28 0 1,28-13 0,-54 0-1,1 13 17,-27-27-17,39 14 1,1-53-1,-13 53-15,-14-14 16,27-26 0,-14 14-1,-26-1 1,0 0-16,0 14 16,0-40-1,26 52 1,-26-25-1,14 25 1,-14 1 0,0-53-1,0 40 17,-27-41-17,14 1 1,13 53-16,-26-13 0,12 12 15,14 1 1,-13 13 0,-13-26 31,12 26-16,1 0 16,-66 0-32,52 0 1,1 0 15,13 0-31,-14 0 0,1 0 16,-1 0-1,-12 0 1,12 0 0,14 0-16,-27 0 15,14 0-15,-27 0 16,26 0 0,27 13 218,-39-13-218,12 40 62,14-40-47,-53 0 0,13 26-15,40-13-16,-14 14 15,-105-14 1,119 13 0,-53-26-1,66 14-15,13 12 1078,0-26-1015,14 0 187</inkml:trace>
  <inkml:trace contextRef="#ctx0" brushRef="#br0" timeOffset="19690.08">2130 8506 0,'40'14'63,"39"-1"-48,-39 26 1,-27-39-16,13 0 16,1 14-16,12-14 15,67 13-15,53 0 16,26-13 15,-132 0-15,-13 0-16,-14 0 15,1 0 1,-14 0 0,13-13-1,-26 0 1,27 13 15,13 0-15,-1-27-1,41 14 1,-67-13 0,66-14-16,1 27 15,-27 13 1,-53-27 343,0-12-312,0-14-31,0 13-1,0 0 1,0 14 0,0 13-16,0-1 15,0-25 1,0-1 15,0 13-15,26-52 15,-13 39-15,-13-26-1,0 27 1,0 25-16,0-12 15,0 13 1,0-1 0,0-12-1,-39 26 110,-67 0-109,40 0-16,26 0 16,-92 0-1,26 0-15,-93 0 16,146 0-1,14 0-15,12 0 0,-26 0 32,0 0-17,14 0-15,-1 0 16,-13 0-16,27 0 16,-14 0 62,27 0-63,-14 0 32,-52 13-31,-14 0-1,14 14 1,39-27-16,-52 53 16,92-27 124,0-12-124,39 25 0,-12 1 15,-1-27-16,-26 0-15,14 14 16,-14-14 0,26 13 15,-26-12-15,13 12-1,0 1 1,-13-14 31,40 27-16,-27-14-15,-13 0-1,27-12 1,-27 12-1,0 14 32,-13-14-15,13 14-1,-14-14 0,-12-26 78,13 14 16</inkml:trace>
  <inkml:trace contextRef="#ctx0" brushRef="#br0" timeOffset="41034.25">11893 4934 0,'-13'0'141,"0"67"-126,-14 12 1,1 14 0,-1-80-16,14 66 15,0 27 1,-14-66-1,14-27 1,13 13 0,-26 14-16,26 39 15,0-52 110,0 52-109,13-26-16,-13 0 16,13-26-1,14-14 1,-14 13-1,13-12-15,67 12 16,-14-13 0,14-13-1,-1 0 17,-25 0-32,-28 0 15,67 0 1,-80 0-1,27 0 1,-13 0-16,13 0 16,172 0-1,106-39 1,-14-41 0,-39 14-1,-159 53 1,-79 0-16,-1-14 15,1-26 48,-13 27-32,-1 12-15,-13-25-1,-13 12-15,27 14 16,-27-27-16,13 14 0,-13 13 16,26-53-1,-12-14 1,-14 27 0,-14-26-1,14 13 1,-79-27-1,53 53 1,-14 1 0,27 39-1,-67 0-15,27 0 32,14 0-17,-1 26 1,27-26-16,-27 0 15,14 0 1</inkml:trace>
  <inkml:trace contextRef="#ctx0" brushRef="#br0" timeOffset="46225.28">4921 8215 0,'0'14'125,"0"65"-94,0-66-31,0 14 47,27-27 47,-27 39-78,0-12-1,0-14 17,0 0-1,0 0-16,0 14 17,66-27 77,0-13-93,-13-27-1,13 14-15,13-14 0,41-40 16,184-105 0,-185 119-1,-79 40 16,-14-14-31,27 40 16,-53-26 0</inkml:trace>
  <inkml:trace contextRef="#ctx0" brushRef="#br0" timeOffset="47548.71">13256 8176 0</inkml:trace>
  <inkml:trace contextRef="#ctx0" brushRef="#br0" timeOffset="49074.18">13295 8255 0,'14'66'94,"-14"-13"-78,39 93-1,54-54 16,-80-92-15,14 0 15,158-304-15,66-40 0,-13 26-1,-53 80 1,-92 93-1,-67 132-15,41-14 16,-41 27 0,67 13-1</inkml:trace>
  <inkml:trace contextRef="#ctx0" brushRef="#br0" timeOffset="49993.27">21709 8334 0,'-13'0'31,"13"-39"0</inkml:trace>
  <inkml:trace contextRef="#ctx0" brushRef="#br0" timeOffset="50385.46">21696 8162 0,'0'67'78,"0"91"-47,0-118-31,0-14 16,13 27-1,-13-13 1,27-40 0,-27-13 15,13-93-16,26-79 1,1-67 0,-27 133-16,40-79 15,40 13 1,-1-1 0,-39 94-1,-13 13 1,-13-41-16</inkml:trace>
  <inkml:trace contextRef="#ctx0" brushRef="#br0" timeOffset="57584.91">18561 8546 0,'52'26'47,"-12"-26"-47,53 14 15,26-14 1,-27 0 0,14 0-16,27 0 15,171-53 17,-251 53-32,-14 0 15,1 0 16,39 0-15,-26 0 0,0 0-1,-39 0-15,12 0 16,67 0 0,-1 0-1,-39 0 1,26 0-1,-12 0-15,-14 0 16,-1 0-16,15 0 16,-14 0 15,13 0-31,13 0 16,0 0-16,1 0 15,39 0 1,0 0-1,-53-27 1,-39 27-16,25-13 16,1 0-1,0 13 1,-13-13 0,-14-1 15,80-25-16,13 26 1,40-40 0,-13 26-1,-27 14 17,-93 0 30,27-1-46,26-65-1,14 26 1,-67 13-16,27 27 16,-39-13-16,25-14 15,-12-13 1,-14 14-1,13-1 1,-26 13 0,0 14-16,0-53 15,14 40 1,-14 12 15,0-12-31,-53-14 47,0 40-31,0 0-16,-26 0 15,-27 0-15,0 0 16,27 0-16,-173 13 16,14 1-1,53-14 1,119 13-1,-146 27 1,119-27 0,27 0-16,-159 0 15,-66 27 17,172-14-32,13-26 15,27 0-15,-40 40 0,13-40 16,0 0-1,-132 0 1,40 13 0,105 40-1,14 0 1,26-40 0,-13 1-1,26-14 1,-13 0-16,-92 13 15,-54 0 1,14 13 0,92 1-1,93-14 1,27 14 234,39 26-219,-53-27-15,14-13-1,-14 14-15,13-14 16,-12 13-16,12-12 0,-26 12 16,40 14-1,-40-27-15,13 0 0,13 0 16,-12 14 0,12-14-1,-26 14 1,27-14-16,-14 13 15,13-13 48,-13-13-47</inkml:trace>
  <inkml:trace contextRef="#ctx0" brushRef="#br0" timeOffset="67816.23">10239 8070 0,'14'0'62,"-14"13"-15,0 53-31,0-13-16,0-13 15,0-1-15,0 41 16,0-67 0,0 53-1,0-53 1,0 1-16,0-1 16,0 40-1,0-40 1,26 0 15,-13-13-15,14 27-1,12 52 1,-25-79 0,12 27-1,1 12 48,12-26-48,-25 14-15,52-14 32,-53-13-17,13 0 48,54 0-48,-54 0-15,40-13 16,14 13-16,26 0 16,65-27-1,-131 27 1,-40-26 31,93 13-32,-54-14 1,14 27 0,-26 0 15,13 0-16,26-13 17,13 13-17,-26 0-15,-13 0 0,-14 0 32,27 0-1,13 0-16,-26 0-15,0 0 16,12 0 0,-25 0 15,-1 0-15,80 0-1,27 0 1,-14 0-1,-27 0 17,146 0-17,-52 0 1,-81 0 0,14-26-16,-26-1 15,-40 1-15,0-1 16,-13 27-16,-1-13 15,-39-13 1,27 12 0,12-12-1,1 13-15,0 13 16,-1-27-16,54 27 16,-27-13-1,14 13 1,-28-13-1,-12 13 1,40 0-16,-28-40 31,-12 40-15,0-40 0,-14 27-16,14-40 15,92 0 1,-79 40-1,-13-53 1,-40 53-16,26-40 16,-12-27-1,12 41 1,-26-14 0,0 26-1,-26-12 1,26 12-1,-67 14-15,15 0 16,-28 0 15,-92 13-15,66 0-16,-52 0 16,118 0-1,27 0-15,-27 0 16,13 0-16,-65 13 31,-93 26-15,-67-39-1,-65 0 1,52 0 0,-13 0-1,239 0 1,-27 0-1,13 0 1,-27 27 15,41-27-31,-54 40 16,40-27 0,-26 0-1,26-13 1,13 0-1,-79 13 1,26-13 0,-105 40-1,119-27-15,12-13 16,28 13-16,12-13 16,14 0-1,-13 0 95,-1 0-95,-12 0-15,-54 27 16,27 13-1,-27-27 1,80-13 0,-27 0 46,27 0 1,-13 0-48,-14 0-15,27 0 16,-14 0 0,14 0 30,-13 0-30,-41 0 0,14 0-1,14 0 1,-1-27 171,14 27-171</inkml:trace>
  <inkml:trace contextRef="#ctx0" brushRef="#br0" timeOffset="76800.13">2275 9062 0,'14'13'93,"52"-13"-77,-13 13 0,-40 14-16,27-27 15,-1 0-15,-39 13 16,27-13-16,12 0 16,1 0-1,79 0 16,-53 0-15,1 0 0,25-13-1,-13 13 1,-39 0-16,13 0 16,66 0-1,-53 0 1,-52 0 46,-1 0-46,0 0 15,13 0 0</inkml:trace>
  <inkml:trace contextRef="#ctx0" brushRef="#br0" timeOffset="81156.03">4220 8996 0,'27'26'125,"65"-26"-109,-52 0-1,0 0-15,12 0 16,1 0-16,27 0 0,105 0 16,-66 14-1,-106-14 1,27 26-1,-27-26 1,53 0 0,-13 0-1,13 0 1,-26-13 0,0 13 46,-40-13 32</inkml:trace>
  <inkml:trace contextRef="#ctx0" brushRef="#br0" timeOffset="85892">10279 8983 0,'13'0'203,"1"0"-187,12 0 0,0 0 15,1 0-31,26 0 16,66 0-1,-53-14 1,-53 14-1,53 0 32,27 0-31,-14 0 0,-26 0-1,-26 0 48,65 0-48,14 0 17,-93 0-17,14 0 63,13 0 32,26 0-79,-53 0 0,13 0 188,14 0-157,13 0-46,-27 0-16,14 0 31,-27 0 110,1 0 421,-1 0-546,13 0-16,14 0 16,0 0-16,26 0 15,93 0 1,-80 0-16,-13 0 16,-26 0-16,-14 0 0,1 0 15,-1 0 1</inkml:trace>
  <inkml:trace contextRef="#ctx0" brushRef="#br0" timeOffset="90112.14">12449 8983 0,'39'26'140,"14"-26"-124,-40 0 0,27 0-16,0 0 15,39 0-15,-26 0 16,40 0 0,-40 0-16,-14 0 15,1 0 1,-13 0-1,52 13 1,-26-13 0,0 0-16,13 0 15,-13 0-15,26 0 16,-13 0-16,-26 0 16,0 0-16,-14 0 15,14 0 1,-27 0-16,27 0 15,-14 0-15,1 0 0,12 0 16,27-26 0,-26 26-1,-27-13 1,14 13 31,65 0-32,-65 0-15,-14 0 16,-13 26 15,40-26 188,105 40-188,-131-40-31,25 0 47,-25 0-31,12 0-16,14 0 15,-27 0-15,13 0 16,14 0-16,-27 0 16,14 0 15,-27-40 16,13 14-16,13-54 0,1 1 1,-1 52-1,-26 1 63,-53-40-63,-79 26 0,-13 0 0,131 40-31,-25 0 32,-1 0-17,14 0 1,-14 0-1,-40-13 1,28 13 0,25 0 15,-26-13-15,-13 13-1,-119-27 1,66 27-16,13 0 15,0 0-15,-79 0 16,66 0 0,66 0-1,40 0 1,-53 0 0,26 0 15,-53 27-16,14-14 1,52-13 0,14 0-1,-13 27 17,-14-27-17,27 0-15,-27 0 16,14 0-1,-1 0 17,27 79 421,0-66-438,0 40 1,0-26 0,0 12-1,0-25 1,0 12 46,13-13 110,-13 27-140,0-27-17,14 14 32,-14-14 16</inkml:trace>
  <inkml:trace contextRef="#ctx0" brushRef="#br0" timeOffset="95081.86">18600 9075 0,'13'0'94,"67"0"-78,-54-13-16,27 13 15,27 0-15,-1 0 16,0 0-16,40 0 16,-13-13-16,119 0 15,-40 13 1,-145 0-1,-14 0-15,27 0 16,0 0 0,0 0-16,79 0 15,-118 0 1,-1 0 0,0 0-1,80 0 1,-1-27-1,-12 14 17,-67 0-17</inkml:trace>
  <inkml:trace contextRef="#ctx0" brushRef="#br0" timeOffset="109561.45">2302 9657 0,'26'0'188,"-12"-13"-157,25 13-31,1-26 0,13 26 16,-13-14-16,-1 1 15,67-13 1,-66 26-16,-27 0 16,13 0-16,-12 0 15,25 0 1,67 0 0,-66 0-1,-14 0-15,14 0 16,13 0-16,-13 0 15,-14 0-15,1 0 0,12 0 16,1 0-16,39 0 16,-26 0-1,-40 0 1,1 0 0,-1 0-1,13 0-15,67 26 31,-27 14-15,-26-40-16,-14 13 16,27 14-16,-40-27 15,120 26 1,-41-13 0,-52-13-1,0 0-15,-1 0 16,14 0-16,-39 0 15,91 0 1,-78 0 0,12 0-1,1-26 1,-13 13-16,12-27 16,-12 40-1,-27-13 16,0-1 1,39-65-17,1 0 1,-27 39 0,14 0-16,-14-26 31,14 40-16,-27-14 1,0 27 0,0-14 62,-14 14-47,1-13-15,-13 26-1,-14 0-15,27 0 16,-67-40 0,14 40-1,-13 0 1,-1 0-16,14 0 15,27 0-15,-28-27 79,-38 27-64,25 0 1,-79 0-16,40 0 31,80 0-31,-14 0 16,26 0-16,-12 0 15,-1 0-15,27 0 16,-53 0 0,-14 0-1,14 0 1,40 0-16,12 0 15,-39 0 1,1 0 0,12 0-1,0 0 1,-52 0 0,39 0-1,-13-26 16,13 13-15,-14-14 0,28 14-16,-41 13 15,27 0 1,-13 0 0,53 0-1,-13 0 1,-1 0 15,-65 0-15,52-26-16,0 26 15,-13-14-15,0-12 16,53 79 265,0 0-265,0-14-16,-13-12 15,13 39 1,0-26-16,0-14 16,0 27-1,0-26-15,0-14 16,0 40 0,13-27 77,1 14-61,-14-14-32,13-12 46,-13 25-14,0-26-17,13-13 1,0 14 0,-13 12-16,0-13 31,27 14 47,-14-14-47,13 14-31,-26-14 31,14-13-15,-14 13 109,66-13-109</inkml:trace>
  <inkml:trace contextRef="#ctx0" brushRef="#br0" timeOffset="112554.18">10464 9538 0,'27'0'63,"-1"0"-47,14 27-1,52-27 1,-12 0-16,26 0 0,26 0 15,133 0 1,105 0 0,-26 0-1,-132 0 1,-27 0-16,132 0 16,-26 0-1,-92 0 1,-67 0-1,-119-14 1,1-12-16,-1 26 0</inkml:trace>
  <inkml:trace contextRef="#ctx0" brushRef="#br0" timeOffset="115333.24">19460 9538 0,'66'0'47,"133"0"-32,-107 0 1,-12 0-16,-1-13 15,-53 13-15,14-13 16,40 13 47,25 0-48,-12 0 1,79-13-1,13 13 1,-66 0 0,-92 0-16,-1 0 15,1-14 1,12 14 0,14-26-1,-13 26-15,26-13 16,27-14-1,-27 27 1,0 0 0,-26 0 15,92 0-15,-92 0-1</inkml:trace>
  <inkml:trace contextRef="#ctx0" brushRef="#br0" timeOffset="121674.58">2183 10067 0,'13'0'125,"0"0"-109,14 0-16,-14 0 15,93 0 1,105 0 0,28 0-1,-160 0 1,-26-13-16,-13 13 15,-27 0 1,26 0 0,-12 0-1,26 0-15,0 0 16,26 0-16,-13 0 16,40 0-1,-53 0 1,-13 0-1,-14 0 1,93 0 15,-53 0-15,1 0 0,-1-13-1,-40 13-15,14 0 16,39 0-1,-39 0 1,53 0 0,-54 0-1,-12 0-15,-14 0 16,53 0 109,27 0-94,52 0 0,27 0 1,-106 0-1,-39 0 0,12 0 0,1 0-15,-13 0-16,12 0 16,14 0-1,-26 0 1,-27-40 62,-14-39-62,14 52-1,-53-39 1,27 27 15,13 25-15,13 1-1,-13 13 1,-1-13 0,-12 13-16,13-27 15,-14 27 17,27-13-17,-40-13-15,1 26 16,-80-27-1,39 27 1,41 0 0,-1 0-1,14 0-15,-54 0 16,67 0 31,-53 0-32,53 0-15,-27 0 16,-264 0 0,237 0-1,15 0 48,-81 0-48,-26 0 1,1 0 0,118 0-1,-13 0 1,0-13 0,14 13 15,-14 0-31,-146-13 15,-12 13 1,25 0 0,14-40-1,146 40-15,-14 0 16,-66-40 0,67 40-1,-80 0 1,66 0-16,0 0 15,13-13 1,27 13 93,53 27 79,-14-1-157,-13 1 32,14 26-48,-14-1 1,-13-25 0,0-14-16,26 14 31,-26 12-16,14 1 1,12 13 0,-26-13-1,13 39 1,14-39 0,-14-1-1,-13-12 1,26 12-1,-26-12 1,0-40 281,14-1-281,12-12-16,67-27 15,-54 27-15,-25 26 16,25-40-1</inkml:trace>
  <inkml:trace contextRef="#ctx0" brushRef="#br0" timeOffset="134311.38">10438 10120 0,'79'14'94,"-39"-14"-79,13 13-15,39-13 16,1 0-1,13 0 1,26 0 0,-79 0-16,13 0 15,53 0 1,-13 0 0,53 0-1,13 0 1,-93 0-16,40 0 15,-79 0 1,-27 0 0,0 0 15,14 0-31,-14 0 0,14 0 16,-14 0-16,26 0 15,1 0-15,0 0 16,0 0-16,-14 0 15,14 0-15,-27 0 16,27 0-16,-14 0 16,14 0-16,-1 0 15,41 0 1,-67 0-16,40 0 16,-13 0-1,-1 0-15,-12 0 16,-14 0-16,27 0 0,-14 0 15,-13 0-15,67-27 16,-41 27 0,54-13-1,-53-13 17,-1 26-17,-39-40 48,53 27-48,0-27 1,53-26 0,-13 13-1,-54 13 1,-12 14-1,-27 13 1,13-1-16,-13 1 16,40-27-1,-14 14 17,-26-14-1,27 14-16,-14 26 1,-13-66 0,0 52-16,26-12 15,-26 13-15,0-14 16,-13 14 109,-66 0-94,39 0-31,14-1 16,-1 1-16,-26 13 15,14-13-15,-1 13 16,0 0-16,-13 0 0,14 0 16,-1 0-1,-39 0 1,-54 26 0,80-26-16,0 0 15,-119 14 1,146-14-1,-14 0-15,27 0 16,-27 0 0,-66 39-1,27 1 17,39-40-32,27 0 15,-66 0 1,26 0-16,26 0 0,1 0 47,-106 0-32,79 0 1,13 0 0,-13 0-16,-26 0 15,-1 0 1,-12 0-1,52 0 1,-39 0-16,-120-26 16,93-1-1,40 27 1,40 0 15,-14 0-15,-92 0-1,119 0 1,-14 0 0,-12-13 15,-41 13-15,54 0-1,-54 0 1,54 0-16,13 0 15,-14 0-15,-26 0 16,14 0 0,12 0-1,14 0 1,-27 0 15,14 0-15,-27 0-1,-13 0 1,52 0-16,-12 0 16,26 26 171,0-12-187,13 25 16,0 1-16,-13 0 15,40 13-15,-27-14 16,-13-12 0,27 12-1,-14-25-15,-13 12 16,27-13 0,-27 0-16,0 1 15,0 12-15,39 14 16,-39-27 15,27 53-15,-14-53-1,-13 1 32,26 12-31,-26-13-16,0 27 15,14-40 48,-41 0 31</inkml:trace>
  <inkml:trace contextRef="#ctx0" brushRef="#br0" timeOffset="139257.47">20294 10107 0,'39'27'63,"-12"-27"-48,12 0-15,-25 0 16,25 0-16,1 0 16,0 0-16,52-14 15,-12 1 1,25 13-16,67-26 16,-66 26-1,-26 0 1,65 0-16,-65 0 31,-14 0-15,-27 0-1,1 0-15,0 0 0,-27 0 16,66 0 0,-39 0-1,79 0 1,27 0-1,-107 0-15,80 0 16,-26 0 0,-67 0-1,-52 26 142</inkml:trace>
  <inkml:trace contextRef="#ctx0" brushRef="#br0" timeOffset="144344.57">5001 10425 0,'0'26'172,"13"27"-156,0-53-16,-13 40 16,0-14-16,13 1 15,-13-1 1,27-13-1,-14-13 64,93-66-48,-66 26-31,26-12 15,-13 25 1,-14-13-16,27-65 16,14 65 15,-54 13-15,40-12-1,-52-1-15,12 27 16,53-40-1,-39 13 1,0 0 0,26 14-1,0-14 1,-39 27 0,-1-13-1,0 26 1,-12-27-1</inkml:trace>
  <inkml:trace contextRef="#ctx0" brushRef="#br0" timeOffset="146601.01">4604 6165 0,'-27'0'47,"-65"26"-31,65-26-1,14 13 1,-13-13-16,26 14 78,-80 131-47,40-39 1,40-79-1,0-14 16,14 13-32,12-13 1,93 80 0,-39-66-1,-1-14 1,-39 0-16,13-13 16,13 0-1,13 0 1,-13 0-1,-53 0 1,-13-26 0,0 12-1,27-12-15,-27-14 32,0 0-17,0 14-15,0-53 31,0 39-15,-13 13 0,-1-12 15,-25-1-15,-14-13-1,40 27 1,-14 26-1,14-27-15,-14 27 0,-52-53 32,39 27-1,27 13-31,-13-14 16,-27-13-1,26 40-15,27-13 16,-26 13-1,26-26-15</inkml:trace>
  <inkml:trace contextRef="#ctx0" brushRef="#br0" timeOffset="148036.67">7924 6429 0,'0'27'62,"0"-14"-46,0 14-16,0-1 15,0 27 1,-13 40 0,-13-14-1,26-26-15,0-14 16,0 1-1,0 0-15,53 13 16,-1-27 0,81-26-1,12 0 17,-105 0-32,-14 0 15,-12 0 1,-14-13-1,13-27 1,-13 27-16,26-53 16,1 26-1,-27 1 1,0-28 0,-27 15-16,27 12 15,-26 13 1,26-26-1,-13 27 1,13 13 0,-27-27-1,1 27 32,12 13-31,-12 0-1,13 0 1,-14 0 15,14 0 47,0 0-31,-133 0-15,107 0-32,-213 0 31,133-27-16,66 1 1</inkml:trace>
  <inkml:trace contextRef="#ctx0" brushRef="#br0" timeOffset="152742.03">5014 6469 0,'53'0'62,"13"0"-46,-13 0-16,-13 0 16,12 0-16,28 0 15,-14 0-15,-26 13 16,52 27-1,-65-40-15,92 40 16,-13-27 0,145 13-1,-66-26 1,-119 0-16,-13 0 16,13 0-16,67 0 15,-67-13 1,40 13-1,-27 0 1,-39 0-16,13 0 16,-14 0-1,-12 0 1,12 0 31,54 0-32,-27 0 1,-26 0 0,-14 0-16,27 0 15,-13 0-15,0 0 16,39 0 0,-13 0-1,-26 0 1,-27 0-16,14 0 15,25 0 1,15 0 0,-41 0-1,-13 0 1,1 0-16,-1 0 16,13 0-1,-13 0 1,1 0 15,-14 13 828,13-13-827,-13 14 15,26-14-16,-12 26 1547,12-26-1562,-26 13-1,13-13 1,-13 27-1,27-27 1,-14 13 0</inkml:trace>
  <inkml:trace contextRef="#ctx0" brushRef="#br0" timeOffset="167410.51">10358 10636 0,'53'-13'79,"40"-13"-64,-53 26-15,13-14 16,-1 1-1,-12-27 1,-13 40 0,-14 0-1,40 0 1,0 0 0,53 0-1,105 0 1,80 0-1,-132 0 1,0 0-16,-27 0 0,-92 0 16,-1 0-1,41 14 63,12-1-62,-52 27-16,-13-27 16,65 13-1,-13-13 1,-12 1 0,78 12-1,67-26 1,13 0-1,-93 0 1,-53 0 0,-12 0-1,-28 0 1,14 0-16,0 0 31,-40 0-15,40 0-1,-13 0-15,-14 0 0,1 0 16,26-26 0,13 12-1,-26-12 1,-14-14 0,-13 40-16,-13-39 15,27 25 1,-14 14-1,-13-13 1,0-26 15,0-14-15,0 13 15,0 0-15,0 14-1,0-14 1,-27 14 0,27 12-1,-13 14 95,-26-26-95,-67 13 1,53 13 0,-132-14-1,-1 14 1,41-13-1,105 13-15,1-26 16,12 26-16,-13-13 31,-13 13-15,-13 0 0,-26 0-1,65 0-15,-39-40 16,-13 13-1,26 27 1,13 0 0,-13-13-16,40-13 15,-14 26 1,-12-14 15,-1 14-15,14 0-16,-1 0 15,-52 0 1,39 0-16,-26 0 0,26 0 16,-26 0-1,13 0 1,27 0 0,-67 0-1,27 0 1,13 0-1,13 0 1,14 0-16,-14 0 16,14 0-16,-14 27 15,0-14 1,-52 14 15,12-14-15,28-13-16,-28 0 15,1 0 1,39 0 0,27 0-1,0 0 1,-40 0 0,0 26-1,-27-26 1,14 0-1,-66 0 1,119 0 0,0 0 15,-1 0 0,-65 0-15,13 0-1,53 0-15,-14 0 16,14 0-16,-14 0 16,1 0 15,-14 0 0,14 0-15,13 0-16,13-26 47,-67 26 0,28-40-16,39 53 156,-80 120-171,67-120 0,13 27-1,-26-1 1,26 1-16,-14-14 0,14-12 15,0-1 1,0 0-16,-26-13 16,26 27 31,13-14 31,0-13 0,-13 13-63,27 0-15,-27 1 47,40 12 16,13-13-32,-27 14-15,0-14-1,-12 13 1,12-26 0,-26 14 15,27-1 0,-14-13-15,0 13-1,-13 0 1,13-13 0,14 0 15,-27 13 63,-27-13 202</inkml:trace>
  <inkml:trace contextRef="#ctx0" brushRef="#br0" timeOffset="176920.09">20386 10663 0,'13'0'62,"27"0"-46,13 0-16,26 0 15,27 0-15,251 0 16</inkml:trace>
  <inkml:trace contextRef="#ctx0" brushRef="#br0" timeOffset="177444.23">21167 10517 0,'0'13'16,"53"-13"15,185 0-15,-106 0-1</inkml:trace>
  <inkml:trace contextRef="#ctx0" brushRef="#br0" timeOffset="178687.44">20704 10702 0,'26'0'15,"-26"27"1,-13-40 31</inkml:trace>
  <inkml:trace contextRef="#ctx0" brushRef="#br0" timeOffset="186056.07">20942 10557 0,'13'0'63,"66"0"-32,-39 0-31,-13 0 0,39 0 16,92 0-1,-105 0-15,-13 0 16,13 0-16,-13 0 16,-14 0-16,1 0 15,52-13 1,-13-1-1,0-12 1,-53 26-16,40-13 31,14-14-15,-15 27 0,15 0-1,-28 0-15,-12 0 16,92 27 15,-66-27-15,39 0-1,-52 0-15,0 0 16,39 13 0,-66-13-1</inkml:trace>
  <inkml:trace contextRef="#ctx0" brushRef="#br0" timeOffset="191179.24">1945 11284 0,'39'0'78,"120"0"-62,-13-26-16,39-14 16</inkml:trace>
  <inkml:trace contextRef="#ctx0" brushRef="#br0" timeOffset="195115.06">11364 11284 0,'145'0'47,"120"0"-31,-133 0 0,1 0-16,-1 0 15,0 0-15,14 0 16,-14 0-16,-79 0 0,26 0 15,40 0 1,-53 0 0,-26 0-1,13 0-15,40 0 32,-54 0-32,1 0 15,0 0-15,-14 0 0,14 0 16,13 0-1,13 0 1,-26 0 0,39 0-1,-26 0 1,-27-26-16,-12 26 16,12 0-16,-13 0 31,0 0-16,1 0 1,12 0-16,14 0 16,-27 0 46,53 0-46,-26 0-1,-14 0 17,27 13-17,-26 0-15,52-13 16,1 14 0,-1-1-1,-39-13 1,13 0-16,-14 0 0,1 0 15,0 0 1,-14 0-16,-13 0 16</inkml:trace>
  <inkml:trace contextRef="#ctx0" brushRef="#br0" timeOffset="196818.13">13719 10663 0,'13'0'0,"40"0"31,39 0-15,14 0-16,132 0 15,-105 0 1,-28 0-16,94 0 16,-146 0-16,0 39 15,-27-25-15,-13 12 16,1-13-1,52 80 1,-66-67 0,13 54-16,13 52 15</inkml:trace>
  <inkml:trace contextRef="#ctx0" brushRef="#br0" timeOffset="198924.04">19129 11404 0,'27'0'0,"26"0"15,26 0-15,53 0 0,27 0 16,79 0-16,-13 0 16,66 0-16,40 0 15,39 0-15,-79 0 0,-26 0 16,-80 0-16,0 0 31,-132 0-15,-13 0 15,0 0-15,-40-14 46</inkml:trace>
  <inkml:trace contextRef="#ctx0" brushRef="#br0" timeOffset="210967.58">11655 7938 0,'0'13'156,"0"0"-140,0 13-1,0 14-15,0 26 16,26-26-16,-26 0 16,0-14-16,40 40 15,-13-53 1,-1-13 46,14-39-46,-27-14-16,0 13 0,14 0 16,25-52-1,-38 79-15,25-27 16,1-39 0,-13 26-16,25 13 15,-12 0 1,66-79-1,92 13 1,-105 27-16,-27 26 16,344-40-1,-185 41 1</inkml:trace>
  <inkml:trace contextRef="#ctx0" brushRef="#br0" timeOffset="212367.21">19883 7832 0,'14'0'62,"-1"26"-46,27 54-1,-14-1 1,0-26 0,14-14-16,-40-25 15,27 12 1,-14-13-1,27 14 1,12-107 47,15-12-48,-14 52 1,52-26-1,-12 0 1,26 13 0,-40 13-1,1-26 1,-41 40-16,54-14 16,-66 0-1,25-39 16,-12 66-15,-40-14 47</inkml:trace>
  <inkml:trace contextRef="#ctx0" brushRef="#br0" timeOffset="-212476.3">13917 9446 0,'13'0'47,"67"53"-31,-80-14-16,26 14 15,14 27 1,-14-41-16,1-12 15,12-1-15,-12 1 16,39-41 0,-26-25-1,26-14-15,53-27 16,212-184 0,-173 158-1,-91 66 1</inkml:trace>
  <inkml:trace contextRef="#ctx0" brushRef="#br0" timeOffset="-208916.77">13745 9313 0,'0'14'94,"27"65"-79,-14-53 1,13-12-1,93-133 48,186-80-32,-160 120-31,226-80 31,-305 133-31,-13-14 32</inkml:trace>
  <inkml:trace contextRef="#ctx0" brushRef="#br0" timeOffset="-206800.94">21921 9287 0,'13'13'62,"13"27"-46,41 52 0,-1-12-1,-53-67-15,0-13 78,67-40-62,-14-13 0,145-145-16,54 13 15,-14 0 17,-92 105-17,-119 54-15,-27 12 0,-13-25 63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3:42:23.0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3506 1998 0,'26'0'78,"14"0"-78</inkml:trace>
  <inkml:trace contextRef="#ctx0" brushRef="#br0" timeOffset="499.61">5490 1773 0,'13'0'31,"27"26"1,0-26-32</inkml:trace>
  <inkml:trace contextRef="#ctx0" brushRef="#br0" timeOffset="6329.99">4802 9829 0,'13'0'93,"14"133"-61,-27-94-32,0 1 0,0 13 15,0-40-15,0 53 16,0 119-1,53 40 1,-53-145 0,0-14-1,26 13 1,-26-39-16,0-14 16,40 160-1,-27 38 1,-13-38-1,0-107-15,0 120 16,0-133 0,0 13-1,0-53 17,0 14-32,0 26 0,0 67 31,-40-94-16,40 54 1,-26-53-16,26-1 16,-40 94-1,40-81 1,-13 28 0,13-27-1,0 26 1,0-26-1,0 13 1,0 0 0,-26-13-1,26 13 1,0 14 15,0 12-15,0-12-1,0-41-15,0 28 32,0-28-17,0-25 1</inkml:trace>
  <inkml:trace contextRef="#ctx0" brushRef="#br0" timeOffset="8713.83">5755 3029 0,'-27'0'78,"27"53"-31,0-13-31,0 0-16,0 13 15,0 53 1,0 26 0,0 66-1,0-92-15,0 0 16,-13 145-1,13 14 1,-13-27 0,-53-13-1,39 0 1,-13-80-16,-26 54 16,13-1-1,40-92 16,-26 119-15,25-133-16,-25-52 16,12 106-1,27-1 1,0 14 0,-26-106-16,26 0 15,0-13-15,-27 12 16,14 41-1,-13-14 1,-1-12 0,27-15-16,13 54 15,-13-40 1,27-13 0,-40-66 30,-159-318-30</inkml:trace>
  <inkml:trace contextRef="#ctx0" brushRef="#br0" timeOffset="11857.65">2738 4035 0,'27'0'47,"132"0"-31,-27 0-1,53-13-15,0 13 0,-26 0 16,-53 0 0,13 0-16</inkml:trace>
  <inkml:trace contextRef="#ctx0" brushRef="#br0" timeOffset="18823.47">5186 7329 0,'-80'0'63,"-12"13"-63,39-13 15,-13 0-15,-14 0 16,1 0-16,0 0 16,26 27-16,13-1 0,0-26 15,27 0-15,-27 0 16,14 0 0,13 0-16,-14 0 15,1 0-15,-67 0 16,40 0-1,0 0 1,-132 0-16,13 0 31,93 0-15,66 0 0,-14 0-16,14 0 15,-93 0 1,27 0-1,-14 0 1,53-13-16,14 0 16,-40-1-16,26-12 15,-79 26 1,13-13 0,40-14-1,40 14-15,-14 13 16,-66-53-1,40 40 1,-13 13 0,-27 0 15,13-13-15,27-14-1,13 14 1,13 13-1,-26 0 1,0 0-16,26 0 0,1 0 16,-14 0-16,0 0 15,13 0 1,1 0-16,12 0 16,-79 0-1,93 0 1,-27 0 15,-52 0-15,12 0 15,-12 0-15,26-26-1,-1-1 1,54 14-16,-26-27 0,12 0 31,-13 1-15,-13-14-1,-13-13 1,53 39-16,-53 14 16,26-27-1,-13-39 1,27 39-1,26 27-15,-13-27 16,-14-52 0,14 12 15,13-39-15,-13 27-16,-14 12 15,14-118 1,13 158-1,13-13 1,-13 14-16,0-14 16,14 13-16,12 0 15,0-79 1,-12 93 0,25-67-1,-39 67 1,14-93-1,-14 39 1,0 1 0,13 13 15,-13-67-15,0 54-1,0 53 1,0-41-1,13-25 1,-13 52-16,0-52 16,0 12-1,0 1 1,0-14 0,0 54-16,0-1 15,0-26 1,0 0-1,0 13 1,0 13 0,0-13-16,0-26 31,0-14-15,0 14-1,0 52 1,0-26-16,0 14 15,0-80 1,0 26 0,-13 14-1,0 26 1,-1-13 0,-12 39-1,26-26 1,-13 27-1,13-14 1,0 14 0,0 12-16,0-12 47,26 26 62,120 26-93,131 40-1,134 40 1,-173-40-16,-27-26 15,411 66 1,-318-40 0,-224-66-1,-27 27 1,-40-27-16,13 0 16,80 13-1,-26 0-15,39 13 16,66-26-1,13 27 1,-92-27-16,-26 0 16,91 0-1,-38 0 1,78 0 0,-92 0-16,14 0 15,-1 0-15,27 0 16,-53 0-16,105 0 15,-39 0 1,-119 0 0,159 0-1,-133 0 17,-13-27-17,-52 27-15,12-13 16,14 13-16,13-26 15,39 13 1,-65-14 0,26-52-1,-14 66 1,28-27 0,-54 0-1,13 14 1,-26 12-1,0 1 1,13 13 0,-13-13 62,0-13-63</inkml:trace>
  <inkml:trace contextRef="#ctx0" brushRef="#br0" timeOffset="22138.34">4868 8136 0,'14'0'63,"25"53"-32,-39 13-15,0-13-16,0-13 15,0 52 1,0-39-16,0 26 16,0-12-1,0 38 1,0-65-1,0 0-15,0 119 32,0-120-17,0-12 1,13 26 15,-13-14-15,0 28-1,14-54-15,-14 0 16,0 0 0,0 14-1,0-14 1,0 27 0,0-14-1,0 0-15,0 41 31,0-54-15,0 0 0,-27 0-1,27 14 48,0 12-1,-13-12 95,-93 171-126,80-145-16,-27 27 1,13-41 0,14-39 124,26 27-15</inkml:trace>
  <inkml:trace contextRef="#ctx0" brushRef="#br0" timeOffset="33386.6">2408 8665 0,'13'0'78,"27"0"-62,13 0-16,-14 0 15,14 0-15,27 0 16,25 0-16,41 0 15,304 0 1,-186 0 0,-184 0-1,-14 0 1,-53 0 0</inkml:trace>
  <inkml:trace contextRef="#ctx0" brushRef="#br0" timeOffset="36413.51">11523 8824 0</inkml:trace>
  <inkml:trace contextRef="#ctx0" brushRef="#br0" timeOffset="38085.51">11655 8692 0</inkml:trace>
  <inkml:trace contextRef="#ctx0" brushRef="#br0" timeOffset="42310.51">13242 8678 0,'14'0'172,"78"0"-156,1 0 0,26 0-1,-40 0-15,80 27 16,39-14-1,-92-13 1,-79 0 0,12 0-16,1 0 15,0 0-15,52 0 16,41 0 0,65 0-1,-39 0 16,-119 0-31,12 0 0,-12 0 16,0-13 0,-14 0-16,1 13 15,12-27 1,-25 14 0,12 13 15,54 0-16,-67 0 1,26 0 0,-25 0-1,12 0 1,-13 13 0,1-13-1,-1 0 1,53 27 109,13-27-110,-65 0 1,12 0-16,-13 0 0,1 0 94,12 0-63,14-27-15,-27-13-1,-13 1 1,26 12-16,-26 1 47,0-14-32,0 27 17,0-14-17,-13 1 1,13 13-16,0 0 16,0-1-16,0-12 15,-13 13-15,13-14 0,-27-13 31,27 14-31,0 13 16,-13-14-16,13 14 16,-26-53-1,13 66-15,-14-27 16,-13-12-16,27 26 16,-27-27-1,14 40 16,-14-27-15,1 27-16,25 0 16,-118 0-1,66 0 1,-13 0 0,65 0-1,-25 0-15,-1 0 16,-79 0-1,66 0 1,-53 0 0,-39 0-1,105 0-15,13 0 16,-65 0 0,13 0-1,12 0 1,41 0-16,-14 0 15,-13 0 1,14 0 0,12 0-1,1 0 48,-27 0-48,26 0 1,14 0 0,-13 0-16,12 0 0,-12 0 15,-27 0 1,-26 0 0,52 0-16,14 0 15,0 0-15,-14 0 16,-26 0-1,27 0 1,13 0 62,-120 0-47,80 0-31,-52 0 32,105 14 61,0-1 32,-27 53-109,27-40-16,-13 1 16,0-1-16,-1 14 15,1 0-15,-40 13 16,-39 66 0,92-106-1,-13 0 1,-1 14-1,14-14 1,0 13 109,0 14-94,0-27-15,14 0 46,-1 1-46,-13 12 0,26-13 46,-13 14-31,-13 13 1,27-40-17,-14 0 79,14 26-78,-1-26 202,27 13-139,53 14-48,-93-27-31,13 0 15,14 0 17,-13 0-32,-14 39 15,13-39 1</inkml:trace>
  <inkml:trace contextRef="#ctx0" brushRef="#br0" timeOffset="54651.71">14261 13520 0,'132'0'93,"-13"0"-93,583 0 16,144 0 0,-449 0 15,-291 0-16,-133 0 64</inkml:trace>
  <inkml:trace contextRef="#ctx0" brushRef="#br0" timeOffset="56048.58">12488 13613 0,'93'26'47,"13"-26"-47,39 13 0,-12-13 16,25 0-16,28 0 16,-1 0-16,-53 0 15,-26 0-15</inkml:trace>
  <inkml:trace contextRef="#ctx0" brushRef="#br0" timeOffset="56624.45">11245 13533 0,'26'0'31,"54"0"-15,105 0 0,53 0-1,-106 0-15</inkml:trace>
  <inkml:trace contextRef="#ctx0" brushRef="#br0" timeOffset="60433.49">14063 12938 0,'0'13'0,"-14"-13"16,28-13-16,-67 66 47,26-26-32,14-1-15,-13 0 16,26 1-16,-14 13 16,14-27-1,0 0-15,0 0 16,0 14 0,0-14-1,0 27 1,0-27-1,0 66 17,0-66-32,0 14 31,0 13-15,0-14-1,0 14 48,27-14-16,-14-13-32,66 27 1,-12-40 15,-41 0-31,0 0 16,1 0-16,13 0 0,-1 0 15,27 0 1,-26 0 0,-27 0 15,40 0-16,27 0 1,78 0 0,-65 0-16,13 0 15,185 0 1,-199 0 0,-78 0-1,-1 0 1,0 0-16,67 0 15,-14 0 17,0 0-17,-26 0-15,-1 0 16,14 0-16,-13 0 16,-1 0-1,14-13 1,-13 13-1,13-27-15,-27 27 16,14-13-16,-13 13 16,12 0-1,-39-26 1,27 13 0,-1 13-1,-13-14-15,14 1 0,52 13 16,-39 0-1,-27 0 1,0-26 0,40 26-16,-39 0 15,91 0 17,-52-27-17,-26 27-15,12 0 16,-12 0-16,13 0 15,39-13 1,-53 13 0,-12-53 46,-14 40-15,0-14 16,0 14-48,-66-40 1,-133-66-1,-13 27 1,1 25 0,131-12-1,80 66-15,-13-14 16,-13 27 0,-27-26-1,-66 26 1,26 0-1,-132-40 1,-26-39 0,52 52-1,107-12-15,26 39 16,26-14-16,-26 14 31,26 0-15,-13 0-1,-26 0 1,-1 14-16,-12-1 16,-186 13-1,238-26 1,1 40 0,12-40-1,14 0 1,-13 0 93,26 26-93,0-12-16,0 12 15,0 27 1,0-26 0,0 25-1,0-25 1,13-1-16,-13-12 0,0 12 16,0-13-1,13 14 79,13-27-78,14 13 46,13 13-46,-40-26-1,1 0-15,12 0 0,-13 0 16,14 0 0,-14 0-16,13 0 15</inkml:trace>
  <inkml:trace contextRef="#ctx0" brushRef="#br0" timeOffset="79389.58">14645 13441 0,'0'-27'15,"26"-26"-15,14 14 16,-27-1-16,14-13 16,-14 27-16,0 12 15,0-12-15,40-14 0,-40 27 16,27-27-1,0 1-15,39-41 16,-39 14 0,52-93-1,-52 67-15</inkml:trace>
  <inkml:trace contextRef="#ctx0" brushRef="#br0" timeOffset="81201.06">2461 12091 0,'26'0'62,"67"-26"-31,-14 0-31,331-27 16,53 53 15,-198 0-31,-1 0 16,27 0-16,186 0 15,-424 0 1</inkml:trace>
  <inkml:trace contextRef="#ctx0" brushRef="#br0" timeOffset="82785.7">11748 11999 0,'0'40'16,"13"-27"0,26 13-1,-12-13-15,39 1 16,13-14-16,54 0 16,78 0-16,-25 0 0</inkml:trace>
  <inkml:trace contextRef="#ctx0" brushRef="#br0" timeOffset="83407.67">13070 12039 0,'40'0'47,"66"0"-32,0 0-15,26 0 16,27 0 0,52 0-16,41 0 0</inkml:trace>
  <inkml:trace contextRef="#ctx0" brushRef="#br0" timeOffset="86286.43">12951 11245 0,'14'0'47,"12"13"-31,-13 13-1,-13 27 1,0-26-16,0-1 16,0 14-16,0-14 15,0 14-15,0 53 16,0-14-1,0-52 1,-26-14 0,26 13-16,0 1 15,13 26 1,-13-27 15,0-13 0,0 14 1,0-14-17,0 13-15,0 1 16,0-14 0,0 14-1,13-27 126,14 26-110,39-26 32,-26 0-48,-14 0-15,0 0 16,14 0-16,13 0 15,-13 0-15,-1 0 16,-25 0 0</inkml:trace>
  <inkml:trace contextRef="#ctx0" brushRef="#br0" timeOffset="88342.64">12925 11205 0,'119'27'31,"-79"-14"-15,132 0-1,-67 0-15,15 14 16,-15-27-16,213 0 16,79 0-1,-106 0 1,-238 0 0,-27 0-1,-13 0 1,14 0 31,-27-27-32,13 27 1,-13 13 62,0 1-62,0 12-16,0 27 15,0-13 1,0-14-16,-79 107 16,26-54-1,26 0 1,27-52 31,-26 12-32,13 1 1,-27 0 0,13-27-16,14 13 15,13-12-15,-39-14 0,12 13 16,-13-13-1,27 53 1,0-27-16,-13-12 16,-1-14-1,14 0 48,-93 0-32,53 0-31,13 0 16,1 0-1,-14 0-15,26 0 16,14-14 0,13-12 124</inkml:trace>
  <inkml:trace contextRef="#ctx0" brushRef="#br0" timeOffset="100734.18">11708 11880 0,'53'13'125,"-14"-13"-110,1 0-15,-27 0 0,14 0 16,-14 0-16,13 0 16,1 0-16,26 0 15,-27 0-15,14 0 16,39 0-1,1 0-15,26 0 16,39 0 0,-92 0-16,-40 0 15,27-13 1,0 13 0,-40-27 187</inkml:trace>
  <inkml:trace contextRef="#ctx0" brushRef="#br0" timeOffset="105542.06">2421 10398 0,'0'27'31,"-13"-27"-15,39 0 46,14 13-46,39-13-16,14 0 16,277 0-1,-52 0 1,-27 0 0,-159 0-1,-26 0-15,-13 0 0,-54 0 16,-12 0-1,-41 0 173,28 0 609,12 0-719,-13-13-62</inkml:trace>
  <inkml:trace contextRef="#ctx0" brushRef="#br0" timeOffset="108124.15">11523 10200 0,'53'0'94,"52"0"-78,-12 0-16,0 0 0,39 0 15,53 0 1,-106 0-1</inkml:trace>
  <inkml:trace contextRef="#ctx0" brushRef="#br0" timeOffset="111704.23">13110 10253 0,'0'13'47,"53"27"-16,-27-40-16,107 26 1,12 14 0,40-27-1,14-13 1,-93 0-16,-67 0 16,28 0-1,12-13 1,14 13-1,52-14 1,-105 14-16,-1-13 16,41 13 15,-80-26-15,13 26 30,14 0-30,-14 0-16,13 0 16,14 0 15,-14 0-15,14-13-1,26-14 1,-39 27-1,-41-79 48,28 65-47,12-38-16,-26 12 0,27 0 15,-27-13 1,13-13-1,-13 26 1,0 27 0,0-53-1,0 13 1,0-26 0,0 52-1,0 1-15,0 13 16,0-14-1,-27 14 1,-12-27 0,-14 14-1,13 13-15,0-14 16,14 27-16,-40 0 16,13 0-1,-13-40 1,52 40-16,-38-13 15,-54 0-15,-291-66 32,172 26-17,172 53 1,27-27 0,12 27 15,-25-13-16,25 13 1,-12 0-16,13 0 16,-53 0-1,-27 0 17,53 0-17,27 0-15,0 0 110,-14 0-32,14 0-47,-13 0-15,-80 40-1,13-27 1,40 13-1,14 14 1,12-40 0,14 0-16,-27 53 140,-39 79-108,79-105-32,0-14 15,-27 0 1,27 0-1,0 40 17,-13-13-17,13 26 1,0 0 0,0-26-16,0 26 15,27-13 1,-1 40-1,-26-80 1,0 0 0,40 27-1,-27-27 17,0-13 14,14 40-30,-27-14 0,13-13-1,0 1 1,27 12 0,0-13-1,-14 1 1,1-14 78,-14 0-79,13 0 16,-13 13-15,14-13-16,13 0 16,-27 0-16,53-13 15,13-1 1,-39 14 0,-27 0 109,53 0-110,40 0 1,-26 0-1,-67 0-15,26 0 16,-39-13 93</inkml:trace>
  <inkml:trace contextRef="#ctx0" brushRef="#br0" timeOffset="130994.54">6773 2871 0,'0'39'78,"0"-12"-62,0 13-1,0 277 1,0-79 0,0 40-1,0 66 16,0 40-15,0-212-16,0-40 0,-39 80 31,-14 12-15,26-78-16,-12-14 16,25 14-16,-39 26 15,53-119 1,0 0-16,0-1 15,0 28-15,0-1 0,-52 40 16,-41 0 0,40 0-16,13 27 15,27 13-15,-80 198 16,14 66 0,-14 40 15,-92 477 0,159-782-15,-54 120-1,67-106-15,-26-40 16,12 40-16,-26 119 16,-26-13-1,13 53 1,26-172-16,14-14 15,-1 80 1,-39-79 0,26 52-1,40 27 1,40 40 0,0-120-1,-1 106 1,-39-184-1,0-15 1,0 68 0,0-15-16,27 1 0,-1 13 15,54 106 1,-67-79 0,13-41-1,-26-52 1,0-13-16,0 0 15,13 105 1,1-52 0,12 0-1,-13-93-15,-13 13 16,27-13 0,-27 26-1,0-13 16</inkml:trace>
  <inkml:trace contextRef="#ctx0" brushRef="#br0" timeOffset="147481.4">3400 1879 0,'26'0'110,"14"0"-95,-14-40-15,1 40 0,39 0 16,13-13 0,41-27-1,-41 40-15,14 0 0,-41 0 16,1-27 0,-26 27-1,13 0 1,-27 0-16,0 0 15,93 0 1,79 0 0,-106 0-1,1 0-15,-27 0 0,0 0 16,26 0 0,-13 0-1,40 0 16,-66 0-31,-1 0 16,27 0 0,-13 0-1,14 27 1,-15-1-16,41-26 16,13 0-1,0 0-15,0 14 0,26-14 16,119 0-1,-66 0 1,-105 0-16,26 0 16,-67 0-16,27 0 15,-52 0 17,-1 0-17,13 0 1,-12 0-1,12 0 1,-13 0 31,1 13-16</inkml:trace>
  <inkml:trace contextRef="#ctx0" brushRef="#br0" timeOffset="150084.79">11549 13758 0,'13'0'32,"106"0"-17,67 0 1,25 0-1</inkml:trace>
  <inkml:trace contextRef="#ctx0" brushRef="#br0" timeOffset="152633.29">4114 13361 0,'66'-13'32,"371"-106"-17</inkml:trace>
  <inkml:trace contextRef="#ctx0" brushRef="#br0" timeOffset="154335.31">14063 13666 0,'66'0'47,"13"0"-32,159 0 1,133 0 0,26 0-1,-239 0-15,120 0 16,-159-14 0,-119-25 30</inkml:trace>
  <inkml:trace contextRef="#ctx0" brushRef="#br0" timeOffset="158355.07">11576 11946 0,'52'13'94,"160"14"-63,-53-27 1,-119 0-17,-1 13-15,-12-13 16,52 26-1,-52-26 1,12 0 0,-26 0-16,14 0 15,-1 0 1,-12 0 0</inkml:trace>
  <inkml:trace contextRef="#ctx0" brushRef="#br0" timeOffset="161918.63">11562 10306 0,'27'0'78,"-1"0"-62,14 0 0,13 13-16,-13 0 15,-14 0-15,14-13 0,13 0 16,-1 0-16,15 0 15,-14 0-15,52 0 16,-65 0-16,0 0 16,26 0-1,-26 0 110,-27 0-109,13 0-16,-13 0 109,1 0-77,197 0-1,252 0 0,-357 0-15,79 0-1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3:45:58.6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1296 1892 0,'67'0'172,"634"0"-141,-490 0-31,1 0 16,-53 0 0,-27 0-16,-26 0 15,-40 0-15,-39 0 0,12 0 16,-12 0-16,118 13 31,27 27-15,-79-27-1,-1 13 1,-65-26-16,52 14 16,93 25-1,-66-39 1,159 0-1,-80 0 1,-26 0 0,251 0-1,-199 0 1,1 0 0,-133 0-16,40 0 15,1 0 1,65 40-1,66 0 1,-92-14-16,0-26 16,211 13-1,-158-13-15,-27 0 16,-26 0-16,132 0 16,-133 0-1,28 0-15,-28 0 16,173 0-1,-172 0 1,-93-13 15,13 0-15,1 13 0,-41-27-16,54 27 15,-40 0 1,0 0-16,-13 0 15,-1 0-15,1 0 16,0 0-16,52 0 16,1 0-1,-1-26 1,-78 13 0,-14-14-1,0 14 16,0-53-15,0 53 0,0-14-16,0 1 15,-27-27 1,14 13 0,-27-39-1,40 66 1,0-67-1,-26 41-15,26-14 16,0-14 0,0 28-1,0 26 1,0-1-16,0-12 16,0 13-1,0-14 1,0-13-1,0 1 1,0-1-16,0 14 16,0-67-16,0 67 31,0 12-15,0-12-16,0 13 15,0-14-15,-13 1 16,-14-40-1,27 26 1,0-13 0,-26 27-16,26 12 15,-14-25-15,-12 12 16,26 14 0,0-27 30,-13 40-14,0-13-1,-27 0-15,0-14-16,-52 14 15,-1 0 1,14-14-1,-1 14 1,41 13-16,12 0 16,-79-13-1,0 0 1,-118-27 0,118 40-1,-27-13-15,-171-14 16,119 27-1,-40-13 1,-40-40 15,-12 0-15,-477 40 0,515-13-16,1 26 15,53 0-15,26 0 16,27 0-16,39-14 15,-26 14 1,27-13 0,52 13-1,0 0-15,-13 0 16,-66 0 0,67 0-1,-28 0 1,14 0-1,-40 0 1,40 0 0,-27 0-1,-118 0 1,-14-26 0,40 26-1,66-14-15,39 14 16,-184 0-1,65 0 1,93 0 0,1 0-16,25 0 15,-26 0-15,-39 0 16,39 0 0,66 0-1,-39 0 1,26 0-1,-26 0-15,12 0 0,-12 0 16,-133 0 15,80 0-15,0 0 0,105 0-1,-65 0 16,26 0-15,52 0-16,-12 27 16,-67-14-1,14-13 1,26 0 0,53 27 155,0 39-139,0-53-32,0 27 15,0-1-15,0 14 16,0-13-16,0-14 16,-26-12-16,26 12 15,0 14-15,-14-14 0,14 14 16,0-27-16,0 27 15,0-14 17,0 27-32,0-40 0,0 14 15,0 13 1,14-14 0,-1 27-1,-13-27 1,0 67-1,26-27 1,-26-26 0,0-27-16,13-13 15,-13 27-15,0-14 16,0 26 0,0 28-1,0-54 1,0 0-1,0 27 1,0-1 0,0 28 15,0-41-15,27 14-1,-14-27-15,-13 13 16,27-12 15,-14 12 0,-13 1 1,40-1 93,-14 27-110,14 0 1,-40-27-1,26-26 32,-26 14 0,13 12 78,14-26-109,-14 0-16,0 26 47,1-26-16,25 27-15,-12-27 46</inkml:trace>
  <inkml:trace contextRef="#ctx0" brushRef="#br0" timeOffset="9870.14">3479 3969 0,'40'0'141,"0"0"-125,-1 0-16,1 0 15,106 0 1,52-27-1,-52 27 1,-107-26-16,54 13 31,-14-14-15,1 14 0,-14 13-1,-40 0 1,-13 0-16,27 0 31,-13 0 110</inkml:trace>
  <inkml:trace contextRef="#ctx0" brushRef="#br0" timeOffset="20928.82">9009 3942 0,'13'0'78,"40"14"-62,-40-14-1,1 0-15,-1 0 16,13 0-16,14 0 15,-27 0 1,27 0-16,26 0 16,-39 0-16,12 0 15,14 0 1,13 0 0,-26 0-1,-14 0 1,27-14-1,-39 14-15,39 0 16,13 0 0,-27 0-1,14 0 1,-13 0 0,-14 14-16,67-1 15,-14 26 1,40-39-1,27 0 1,-93 0-16,-13 0 0,-1 0 16,14 0-1,-26 0 1,-14 0 0,0 14-16,14-14 15,39 13 1,0 27-1,-13-40 1,0 26 0,-14-26-16,-12 0 15,26 0 1,13 0-16,0 0 31,-40 0-15,54 0-1,-40 0-15,105 0 16,-26 0 0,-79 0-16,0 0 15,12 0 1,15-13 0,25 0-1,-12 13 1,39 0-1,-27 0 1,-52 0 0,13 0-16,-27 0 15,1 0 17,-1 0-17,14 0 1,13-27-1,-27 14 1,-13 13 0,-13-27-1,40 14 1,26-26 0,-26 12-1,-27 14-15,27 13 16,-40-27-1,26 27-15,-26-13 0,27-13 16,-14 26 0,14-14 46,-14-12-31,13 0-15,-13 12-16,14-12 16,-27 13 46,53-54-46,0 41-1,-14 0 1,-12 12 0,-27 1-1,40-27 1,-40 1 15,0-1-15,26 14-1,-26-14 17,-13 0-17,13 27-15,0 0 16,-40-67 0,27 27-16,-27 14 15,1-1-15,-120-39 16,66 52-1,14 1-15,-54 13 16,-12 13-16,39 0 16,-211 0-1,264 0 1,-13 0 15,52 0-31,-25 0 16,12 26-16,-12-26 0,-14 13 15,-14 14 1,15-27 0,-41 13-16,-13 13 15,0-12-15,-13 12 16,-238 27 0,106-13-1,39-27 1,119 13-16,40-26 15,1 0 1,12 0 0,-26 14-1,13-14 1,-79 53 15,52-27-15,40-13-1,1-13 1,-1 27 0,14-27-16,12 0 15,14 13 63,-13-13-31,-66 26-15,66-26-17,-54 27 1,41-27-16,26 13 31,0 0 94,0 0-78,0 54-16,0-28 0,0-25-15,0-1 47,0 0-48,0 13 1,0-12 62,0 39-47,0 13 0,0-13 1,-26-40-17,26 0 1,0 14 15,-14-27-15,-12 13-1,26 13 1,-13-26 0,-14 40 15,14-40-15,0 0 15,13 13-16,-14-13-15,-12 13 32,13-13-17,-14 0 48,14-13 46,-13 0 1,26-40-95,0 13-15,0 1 31,13-1-15,-13 0-16,0 27 16,0-13-16,0-14 15,13 40 1,14-40 0,-14 14 15,-13 13-16,26-14 1,-26 14 0,0-14-1,27 27 32,-27-13 31,53 0-46,-27 13-32,14-27 31,-1 14-16,-12 13 17,-14 0 46,-53-26 16,14 13-94</inkml:trace>
  <inkml:trace contextRef="#ctx0" brushRef="#br0" timeOffset="62121.98">5808 7977 0,'-14'0'47,"67"-26"78,40 13-110,13 13 1,-53 0 0,-27 0-1,-13 0 1,1 0 46</inkml:trace>
  <inkml:trace contextRef="#ctx0" brushRef="#br0" timeOffset="63556.44">9551 6747 0,'14'0'47,"25"0"-32,14 0 1,-13 0-16,13 0 15,53 0-15,26 0 16,0 0-16,27 0 16,-27 0-16,1 0 15,-67 0-15,26 0 16</inkml:trace>
  <inkml:trace contextRef="#ctx0" brushRef="#br0" timeOffset="65854.36">9988 7990 0,'53'0'15,"132"0"1,-13 0-16</inkml:trace>
  <inkml:trace contextRef="#ctx0" brushRef="#br0" timeOffset="82478.42">7263 12131 0,'13'0'78,"27"0"-62,-1 0-1,54 0 1,0 0-1,-1 0 1,1 0 0,-67 0-1</inkml:trace>
  <inkml:trace contextRef="#ctx0" brushRef="#br0" timeOffset="95491.55">12052 11509 0,'0'14'47,"13"-14"-31,66 39-1,14-25 1,-14-14-16,80 0 16,66 0-1,-13 0 1,-40-40 0,-67 40-16,-78 0 31</inkml:trace>
  <inkml:trace contextRef="#ctx0" brushRef="#br0" timeOffset="97579.08">17079 12197 0,'13'0'32,"27"27"-1,-1-27-15,1 0-1,264-27 16,-118 1-31</inkml:trace>
  <inkml:trace contextRef="#ctx0" brushRef="#br0" timeOffset="98569.82">21696 12330 0,'26'0'63,"-12"0"-47,65 0-1,-26-27 1</inkml:trace>
  <inkml:trace contextRef="#ctx0" brushRef="#br0" timeOffset="123956.54">20717 7924 0,'0'-26'140</inkml:trace>
  <inkml:trace contextRef="#ctx0" brushRef="#br0" timeOffset="124814.59">22027 8004 0</inkml:trace>
  <inkml:trace contextRef="#ctx0" brushRef="#br0" timeOffset="125721.45">22675 8083 0,'92'0'109</inkml:trace>
  <inkml:trace contextRef="#ctx0" brushRef="#br0" timeOffset="128679.15">21325 6376 0,'0'53'171,"0"-13"-155,0 0 0,0 13-1,0-27-15,0-13 0,0 14 16,0 13-16,0-27 16,0 13-1,0 14 1,0 26-1,0-40-15,0 41 16,0-41 0,0 27-16,-13 26 15,13-39 1,-26-13-16,26-14 31,0 13 0,0-13-31,0 14 16</inkml:trace>
  <inkml:trace contextRef="#ctx0" brushRef="#br0" timeOffset="133703.84">21206 6959 0,'14'0'250,"-1"26"-235,26 14-15,-39-27 16,14 27 0,-14-27-16,13 0 15,-13 27 95,0 13-95,0-40 1,0 27-16,0 12 16,0-38-1,0-1 157,0 13-156,0-39 249,0-27-249,0 1-16,0 26 16,26-14-16,27-65 46,-26 78-30,-27 1 15,13-53-15,27 26 0,-1 1-1,-39 25 1,14-12 31,-1 13-32,-26 13 1048,-120 0-1032,67 0-15,26 26 702,-52-26-686,-1 27-17,54-27-15,-1 13 16,13 0 0,1-13-16,52 0 468,1 0-452,-14 0 31,-13 26 62,27-26-109,12 0 31,1 0-15,0 0-16,-14 0 16,-13 0-1,27 14 173,-14-1-157,-26 0 16,27-13-16</inkml:trace>
  <inkml:trace contextRef="#ctx0" brushRef="#br0" timeOffset="141460.43">17846 6668 0,'27'0'62</inkml:trace>
  <inkml:trace contextRef="#ctx0" brushRef="#br0" timeOffset="147705.72">17740 8361 0,'40'0'188,"13"0"-157,-40 0-31,14 0 16,-14 0 15,13 0 0,14 0-15,-14 0-16,-12 0 16,12 26-1,14-12 48,0 12-48,-14-26-15,-13 0 32,14 13-17,-14-13 32,40 27-31,-14-14-1,-25-13 48,39-40 124,0 1-171,-14 12-16,1 14 16,0-14-1,-40 14-15,26 13 16,-13-26-16,14 12 15,-27-12 1,13 0 0,0 12-1,0-12 1,-13 13 250,-26-67-235,13 80-31,-14-26 0,27 13 47,-13-1 31,-13 14-16,-14-79-30,13 66-32,14-14 15,-13 14 48,13 13 30,-54-40-61,54 40 30,0 0-15,0 0-31,-14 0-1,14 0-15,-13 0 141,-1 0-125,-13 0-16,-52 27 15,-14-1 16,66-12-31,-13-14 16,40 0-16,0 0 0,0 0 31,13 26 235,-80 40-250,41-13-1,-28-27 1,-25 14-1,26 26 1,39-52-16,-26 12 16,40-26-16,-27 26 15,1 1 1,39-14 0,13 14 280,0-27-280,-13 13-16,27-13 156,65 0-124,-65 0-1,-1 0 47,-13 0-62,14 0-1,-14 0 1,14 0-1,-1 0 220,-13 0-173,14 0-46,-14 0 15,13 0-15</inkml:trace>
  <inkml:trace contextRef="#ctx0" brushRef="#br0" timeOffset="170402.61">18336 8427 0,'26'0'125,"1"0"-109,-1 0-16,14 0 16,13 0-16,-40 0 15,53-13-15,-26-14 16,-14 27-16,1-26 15,118 26 1,-132 0 0,1 0 31,-1 0-32,40 0 1,39 0-1,-12 0-15,-41 0 16,1 0-16,0 0 16,-1 0-16,14 0 0,-39 0 15,39 0 1,-40 0 0,13 0 77,54 0-61,-54 0-17,-26-13 110,26 13-109,1-14-1,-1-12-15,1 26 16,26-27-16,13 27 16,-13-13-1,-27 13 17,-12 0-32,-14-13 15,66 13 95,13-26-95,-53-1-15,1 27 16,-14-26-16,14 26 15,-27-14-15,0 1 32,0 0 30,0-27-46,0 1-1,0 12 1,0 1-16,-14-14 16,14 27-1,-26-27 1,13-26 0,13 53-1,-40 13 48,-79-27-48,26-12 17,-12 39-17,65 0-15,27 0 16,-1 0-16,1 0 15,-13 0 48,-80 13-47,0 13-1,-13-13 1,66 1-1,13 12 1,14-26 0,13 13-1,-27 14 1,0-14 15,14 14-15,13-14-1,-14 0 1,1 0 31,-14-13-31,-26 40-1,26-40 1,-13 0 93,27 40-93,-14-40-1,27 0 1,-27 13-16,1-13 16,25 0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3:50:31.4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15028 2818 0,'0'40'125,"0"26"-109,0-27-1,14 1-15,-14 0 16,0-14-16,0 1 16,0-1-16,13 27 62,26 66-31,-39-92-31,0 65 32,0-65-1,27 12 31,-27 1-46,0 0-16,26-27 125,27 27-62,-13-14 30,-14-26-77,14 26-16,-27-26 16,14 14-1,13-14 1,26 26-1,0-26 17,-40 13-32,54 14 15,-54-27 1,-13 0 0,27 0-1,0 0-15,185 0 31,-53 0-15,-133-27-16,-12 27 16,26 0-1,-14 0-15,-25 0 16,52 0 0,-13 0-1,0 0 1,-27 0-1,53 0-15,-26 0 16,13 0 15,-39 0-15,-14 0 0,14 0-16,-1 0 15,1 0 1,-14 0-16,26 0 15,41 0 1,118-13 0,-92 0-1,-53-14 1,-27 27 15,14-39-15,-13 26-1,-14-14 1,26 14 15,1-27-15,-27 27 0,1 0-1,-14-14 1,0 14-1,0-13-15,26-14 16,14 13 0,-40-25-1,13-15 1,-13 28-16,26 25 16,-26-12-16,0-14 15,0 27 1,14-13-1,-14 12 142,-27-12-142,-52-14 1,-14 27 0,40-13-1,-26 12 1,-14-12-1,54 26 1,-27-27-16,39 27 31,-118 0-15,26 0 0,79 0-1,13 0 1,1 0-1,-1 0 1,14 0-16,-26 0 16,12 0-16,-26 0 15,13 0 1,-26 0 0,13 0-1,14 0 1,-1 0-16,-13 0 15,-13 0 1,-27 0 15,27 0-15,13 0-16,-26 0 16,13 0-1,0 0 1,13 0-1,39 0-15,-25 0 16,26 0 0,-27 0-1,-13 0 1,40 0 0,-27 0-16,14 0 15,12 0 1,-39 0 187,-105-39-172,118 39 0,14 0 16,12-27-31,-52 27 0,26 0-1,27 0-15,-13 0 16,13 0-1,-27 0 1,-40 0 0,67 0-16,-26 0 15,12 0 17</inkml:trace>
  <inkml:trace contextRef="#ctx0" brushRef="#br0" timeOffset="17213.16">15531 4299 0,'-26'14'313,"12"12"-298,-25 14-15,-27 13 16,13 0 0,13 26-16,-13 0 31,-13 1-15,53-67-1</inkml:trace>
  <inkml:trace contextRef="#ctx0" brushRef="#br0" timeOffset="24012.83">15862 4445 0,'53'0'375,"66"0"-359,-93 0-1,1 0-15,-1 0 16,1 0-16,-14 0 16,0 0-16,13 0 15,14 0 1,-13 0-16,26 0 31,-27 0-31,14 0 16,13 0-16,-27 0 15,14 0 1,13 0-16,-40 0 16,0 0-1</inkml:trace>
  <inkml:trace contextRef="#ctx0" brushRef="#br0" timeOffset="30271.14">15558 4299 0,'26'0'219,"-26"27"-204,26-27 32,-26 13 0,14-13-31,-14 27-16,26-27 0,-13 0 78,-13 13-31,40-13 0,-14 0-16,-26 13-31,27-13 31,-14 0-15,27 13-1,-14-13 1,1 0 0,-14 0-1,40 0 1,-13 0 0,-27 0-1,27 0 1</inkml:trace>
  <inkml:trace contextRef="#ctx0" brushRef="#br0" timeOffset="38055.71">15465 3598 0,'26'0'110,"67"0"-95,-53 0 1,13 0-16,26 0 0,212 0 47,-172-26-16,-79 26-31,132 0 31,-106 0-31,-26 0 16,12 0 0,-38 0-1,12 0 1,-13 0-16,1 0 0,-1-13 16,13 13-16,14 0 15,13 0 1,-27 0-16,-12 0 15,12 0-15</inkml:trace>
  <inkml:trace contextRef="#ctx0" brushRef="#br0" timeOffset="44626.3">9803 3466 0,'13'26'109,"66"-26"-77,-39 0-17,92 0 1,-39 0 0,13 0-16,-27 0 0,54 0 15,-41 0 1,-79 0-1,1 0 1</inkml:trace>
  <inkml:trace contextRef="#ctx0" brushRef="#br0" timeOffset="46052.3">7620 3440 0,'26'0'47,"14"26"-31,66-13-1,53-13 1,13 0-1,-106 0 1,-40 0 0</inkml:trace>
  <inkml:trace contextRef="#ctx0" brushRef="#br0" timeOffset="46851.13">4604 3506 0,'53'0'94,"-14"0"-78,14 0-16,40-14 15,-14 14-15,27-13 0</inkml:trace>
  <inkml:trace contextRef="#ctx0" brushRef="#br0" timeOffset="48209.71">1614 8295 0,'0'26'31,"79"-26"-15,1 0 0,105 0-16,27-53 0</inkml:trace>
  <inkml:trace contextRef="#ctx0" brushRef="#br0" timeOffset="51189.08">5027 3426 0,'13'0'125,"1"0"-109,65 0 0,-39 0-1,-14 0-15,53 0 16,1 0 0,26 0-1,-40 0-15,26 0 16,-39 0-1,-26 0 1,-1 0 15,93 0-15,-39 0 0,-14 0-1,-27 0-15,-25 14 16,12-14-16,14 0 15,0 0 17,39 26-1,-53-26-31,54 13 31,-41 14-15,-12-27-1</inkml:trace>
  <inkml:trace contextRef="#ctx0" brushRef="#br0" timeOffset="70292.3">1707 7938 0,'489'0'94,"-251"-53"-94,0 39 0,0 14 15</inkml:trace>
  <inkml:trace contextRef="#ctx0" brushRef="#br0" timeOffset="71156">8440 8229 0,'40'0'47,"-14"0"-32,14 0-15,66 0 16,291 0-1,-106 0-15,357 0 16,-198-120 0</inkml:trace>
  <inkml:trace contextRef="#ctx0" brushRef="#br0" timeOffset="74200.12">8572 8057 0,'27'26'46,"92"0"-14,13-26-17,106 0 1,-52 0-16,-28 0 16,28 0-16,-1 0 15,0 0-15,0 0 0,27 0 31,-133 0-15,-26 0-16,-13-39 0,0 39 31,26 0-15,0-40 0,0 40-1,0-13-15,106-40 16,53 40-1,13 13 17,-158-13-17,12-1 1,-79 14-16,14 0 16</inkml:trace>
  <inkml:trace contextRef="#ctx0" brushRef="#br0" timeOffset="80282.75">18706 6363 0,'-79'53'141,"-14"-26"-141,14 12 0,-80 27 15,93 27 1,39-40 0,27-13-1,0 13 17,0 39-17,27-26 1,-27-26-16,26 26 15,14 53 1,13-13 0,0-66-1,-14 13-15,-12-14 16,92 80 0,-40-52-1,-13-28 1,27 1-1,-14 26 1,-65-53 0,12-13-1,14 0 1,-27 0 0,14 14-16,12-14 0,14 0 15,-13 0-15,13 0 16,66 0-1,-40 0 1,1-27 0,-28-26-1,-38 13 1,-1 1 0,-13-1-16,13 40 15,-13-40-15,0 27 16,13-66-1,1 39 1,-14-13 0,0 40-1,0-93 17,0 53-17,0-13 1,-14 13-1,14 13 1,0 14-16,-13 0 16,13-1-1,-13 1-15,-14-27 16,14 0 0,-79-27-1,65 54-15,14 13 16,-13-14-16,-14-39 15,0 26 1,-13 14-16,14 0 16,25-14-1,-12 27-15,-27-14 0,26-13 16,-25 27 15,25-13-31,14 26 16,-14 0-1,14 0 1,-13-40 0,12 40-1,1 0 126,-26 27-94,12-27-32,-26 52 1,-66-38 0,53-1-16,0 0 15,-93-13 1,106-26 0,27-14 62</inkml:trace>
  <inkml:trace contextRef="#ctx0" brushRef="#br0" timeOffset="84055.74">18441 3545 0,'0'40'328,"0"53"-296,0-80-32,0 27 15,0-1 1,0-12-16,0-14 15,0 0-15,0 40 0,0-26 32,27-1-1,-14-13-15,0 14-1,1 12 1,12-12-1,-13-14-15,14 14 16,-27-14-16,39 13 16,-25-12-1,12-14 1,-26 26 0,27-26 15,25 26-16,68-12 1,-15-14 0,-12 0-1,-67 0 1,-12 0 15,12 0-15,-13-27-16,14 14 15,-27-13-15,0 12 16,40-25 0,-40 12-1,0 1 1,0 12 0,0-12-16,0 13 15,0-27-15,0 14 31,0-14-31,0 13 16,-14-12 0,14 26-16,-13-14 0,13 14 15,-40-27 1,40 14 0,-39-1-1,25 14 1,-12-13-16,0-1 15,-27-26 1,26 27 0,1 12-1,-14-12 1,0 13 0,27 13-1,-13-27 16,-1 27 48,14 0-64,-14 0 16,-12 0-15,39 14-16,-40-14 16,-39 39-1,-27-12 1,53-14 0,13-13-1,14 0-15,13 0 94,13 26 0</inkml:trace>
  <inkml:trace contextRef="#ctx0" brushRef="#br0" timeOffset="86312.37">19354 9790 0,'-39'-14'0,"-1"1"16,0 13-16,14 0 15,-54-40 1,27 14-1,27 26-15,-14 0 0,14 0 16,13 0-16,-27 0 16,13 0-16,14 0 31,0 0 0,-27 0-15,40 13-16,-26 0 15,-27 67 1,13 12 0,40-52-1,0 39 1,0-39 0,0 0-16,13-40 15,67 132 16,-40-79-15,12 26 0,15-12-1,-54-14-15,13-27 0,14 14 16,-27-40 0,27 13-1,-14 13 1,41-26-1,-1 0 1,79 0 0,-65 0-1,-28-13-15,15-27 16,-67 14 0,0 13-16,26-14 15,-26-52 1,27 52-1,-27 14 1,0-26 0,0 12-1,0-39 1,0 13 0,0 27-1,0 12-15,0-12 16,0-14-1,-40-26 1,-26-27 0,52 80-16,14 0 15,-26-53 1,13 53 0,13-1-1,-27-12 1,27 13-16,-39-27 15,25 14 17,-12 12-17,13 14 1,13-26 0,-27 26 15,14-13 47</inkml:trace>
  <inkml:trace contextRef="#ctx0" brushRef="#br0" timeOffset="88934.63">18918 4207 0,'0'26'109,"0"40"-93,0-13-16,0 0 15,0 13-15,0 14 16,0-1-16,0 27 16,0-27-16,0-12 15,0-28-15,0 1 0,0 0 16,0-1-1,0 1 1,0 0 0,0-14-16,26-13 15,-26 14-15,13-1 16,-13-12-16,0-1 16,27 0-1,-27 13-15,13-12 16,-13 12 15,-13 14-31,13-27 16,0 14-16,0 12 15,0 1-15,0-27 0,0 14 16,0 25 0,0-25-16,0-14 15,0 0-15,0 40 16,0-39-1,0 25 1,13 27 0,-13-26-1,13 0-15,-13-1 16,0 14 0,0-26-1,0 12 1,0-25-1,0 52 17,0-53-17,0 27 1,0-27 0,0 13-16,-13 1 46,13-14 111,-13-13-95,-27 27-46,40-14-16,-26-13 15,12 26-15,-12-26 63,26 14-47,-13-14 15</inkml:trace>
  <inkml:trace contextRef="#ctx0" brushRef="#br0" timeOffset="93676.33">15240 3506 0,'26'0'78,"27"0"-63,265 0 17,-1 0-17,-158 0-15,-53 0 16,26 0-1,-119 0-15,54 0 94,131 0-78,-39 0-1,-80 0 1,-52 0 0</inkml:trace>
  <inkml:trace contextRef="#ctx0" brushRef="#br0" timeOffset="100465.99">8520 8043 0,'26'0'109,"40"0"-93,0 0 0,569 0 15,-423 0-31,26 0 15,-53 0-15,-26 0 16,145 0 0,-264 0-1,39-26 1,-52 26-16,13 0 16,-14 0-16,0-27 15,1 27-15,13 0 16,-1 0-16,54 0 15,-53 0 1,-1 0-16,1 0 16,13 0-1,-13 0 1,-14 0 15</inkml:trace>
  <inkml:trace contextRef="#ctx0" brushRef="#br0" timeOffset="116529.45">8506 7964 0,'27'13'172,"-1"-13"-157,-13 0 1,14 0 0,13 0 31,-14 0-32,-13 0 16,14 0-15,12 0 0,1 0-1,-13 0 1,-1 0-16,1 0 16,12 0-1,-12 0 1,12 0 31,28 0-16,-41 0-15,-13 0-1,14 0 16,-14 0-31,13 0 0,1 0 47,-1 0-31,54 0 0,-41 0-1,1 0 1,-14 0-1,-12 0 1,52 0 0,-40 0-1,14-26 1,0 13 0,39 13-1,-26 0 16,-40 0-15,14 0-16,-1 0 16,-13 0-16,14 0 15,26 0 1,-27 0 0,40 0-1,-39 13-15,-1-13 16,54 13-1,-54-13 1,14 0 0,-27 0-1,13 0-15,14 0 0,0 0 16,-27 0-16,14 0 16,12 0-1,-12 0 1,-14 0 15,13 0-31,93 0 31,-39 0-15,-54 0-16,14 0 16,-14 0-16,1 0 15,-14 0-15,27-26 16,-40 12-1,39 14 1,-12 0 0,-14 0-1,14 0 1,-1 0 0,14 0-1,-27-26 1,13 26-1,14 0 1,0-40 47,39-26-48,-39 53-15,0-40 16,-27 40-16,26-27 15,14 0-15,-39 1 16,39-67 0,-27 26-1,-13 27 1,0-66 0,-13-26-1,0 132 1,0-1 62,-13 1-62,-26-13-16,25 26 15,-39-27-15,14 27 16,-27-13-16,-14 13 15,-184 0 1,131 0 0,67 0-16,-66 13 15,119-13 1,-14 0 0,-39 0-16,-13 0 0,26 0 15,-66 0 16,66 27-31,-13-27 16,-14 0-16,41 13 16,-94 27-1,94-40 1,-41 0 0,54 0-16,-1 0 15,-12 0-15,-28 0 16,41 0-1,13 26-15,-14-26 0,-26 0 16,27 13 0,-27 1-16,13-14 0,-65 39 31,-15-12-15,81-14-1,-14 13 16,26-26-15,1 0 0,13 14 15,-14-14-15,1 0-16,13 26 0,-27-13 15,-40 14 1,41-14-16,-1-13 15,27 26-15,-14-26 16,14 14 0,-13 12 62,-1 53-47,27-39-31,-13 0 16,13-14-1,0 14-15,0 13 0,0 66 32,0-79-17,0-14 16,-26-26-15,-14 0 0</inkml:trace>
  <inkml:trace contextRef="#ctx0" brushRef="#br0" timeOffset="119491.51">2633 7369 0,'-40'0'46,"27"-40"-14,-14 40 46,-39 0-63,0 0 1,-13 0 0,65 0-16,-25 0 15,-1 0 1,13 0 0,-12 0 15,-27 0 0,52 13-31,-52 0 16,0 1-1,26-1 1,14-13 62,-14 40-62,40-14-16,-53 14 15,-26-27 1,66 13 0,0-26-1,13 14 1,0 25 31,-27 14-16,14 40-15,13-14-1,0-13 1,0-13-16,0-13 15,0 0-15,0 39 16,0-26 0,26 0-1,14 39 1,0-65-16,-40-14 16,0 14-16,53 39 15,26-13 1,-13 13-1,0-53 17,0 13-17,93-26 1,-40 0-16,-13 0 16,26 0-16,1 0 15,52 0-15,-26 0 16,237 0-1,-157 0 1,-147 0 0,27 0-1,0-13 1,-26-13 0,66 13-1,39-14 1,-52-26-1,-93 14 1,-40 25 0,0 14-1,0-26 17,120-67-17,-54 54 1,-53 25-1,1-12 1,13-1 0,-27-26-16,40 14 15,39-54 1,-78 54 0,12 25-1,-13-12 1,14 13-16,-14-1 15,0-25 17,14-41-1,-14 27-15,-13 14-1,0-14 1,0 26-16,0 14 31,0-27-15,-40 1-1,0-1 1,-79-39 0,40 52-1,-93-39 1,0 26-1,-40-13 17,40 14-17,-13 39 1,26 0 0,93 0-16,0 0 15,-26 0-15,-14 0 16,-40 0-1,54 0 1,12 13 0,-26 13-1,40-12 1,53-14 0,-27 0-1,14 26 1,-1-26-1,14 0 1,0 0 0,-53 0-1,0 27 1,26-14 0,-13-13-16,40 0 15,-53 39 1,39-39-1,-52 27 17,-53 13-17,79-40 1,26 13 0</inkml:trace>
  <inkml:trace contextRef="#ctx0" brushRef="#br0" timeOffset="126601.43">8083 4008 0,'-26'-13'47,"12"-13"-15,-12 26-32,26-13 31,-13-14-16,-14 14-15,-12-27 32,25 40-17,-12 0 1,-1 0 0,14 0-1,-13 0 95,26 27-95,0-14 1,0 13 15,0 1-15,0-14-1,-27 13 1,27-12 0,-13-1-1,13 0-15,-26 14 16,26-14-1,-14-13 1,14 26 0,0-12-1,0 12 1,0 14 15,0-14-15,40-13-1,-14 14-15,-12-1 16,12-26 0,-26 13-16,40 1 15,-27-1-15,27 27 16,-27-40-16,40 13 16,66-13-1,-53 0 1,13 0-1,-39 0 1,0 0 0,-14 0-16,-12 0 0,12 0 15,14 0 17,105-93-1,-105 80-31,13-27 15,-53 14 17,0 13-17,0-14-15,0 14 16,0-13 0,0-14-1,0 0 1,0 27-16,0 0 15,0-14 1,-27-12 0,-65-1-1,65 40 1,14-13-16,-27-14 16,-39 27-16,-14-13 31,14 0-31,26 13 15,-13 0-15,39 0 32,-52 0 46</inkml:trace>
  <inkml:trace contextRef="#ctx0" brushRef="#br0" timeOffset="128334.69">5331 3929 0,'-39'0'16,"-1"0"-16,0 0 15,1 0 1,-41 0-16,14 0 16,53 0-1,0 13 63,-1 14-46,14-14-17,0 13-15,0 14 16,0 13-1,0-40 1,0 1 0,27 25-16,-1-26 0,27 80 15,-13-40 1,13 0 0,-13-13 15,-14-27-31,-13 13 0,14-26 15,26 40 1,0-40 0,-1 0-16,28 0 15,12 0-15,67 0 16,-93 0 0,53-13-1,-53 13 1,14-40-1,-67 40 1,-13-53 15,0-13-15,0 26 0,0 1-16,0-14 31,0-13-16,0 39 1,0-26-16,-53 40 16,-26-66-1,-1 65 1,1 14 0,66 0-16,0 0 15,-14 0 32,14 0-31,-14 0-16,-25 0 15,12-26 1,0 26-16,-26 0 31,26 0-15</inkml:trace>
  <inkml:trace contextRef="#ctx0" brushRef="#br0" timeOffset="134176.74">3215 3572 0,'79'0'109,"186"0"-78,-226 0-15</inkml:trace>
  <inkml:trace contextRef="#ctx0" brushRef="#br0" timeOffset="137418.78">3307 3929 0,'-53'-13'47,"40"13"-31,-13 0 0,12 0 15,1 0 78,13 26-93,-39 14-1,25-27 1,14 27 0,0-27 15,0 40 16,0-26-32,0-14-15,0 13 16,27 14-16,-14 0 16,13-27-1,-12 26 1,12-12 0,-13-14-16,14 14 0,-14-1 31,-13-13-31,27-13 15,-14 27-15,79 52 32,-65-66-17,65 40 17,-39-13-32,27-40 15,-27 0 1,-14 0-1,1 13 1,-14-13 0,14 13-1,-27-13 32,14 0-31,-27-26-1,40-40 1,39 0 0,-39-14 15,-40 54-15,0 13 30,0-14-30,0 1 0,-14-14-1,14 27 1,-13-14 0,0 14 15,13-13-16,-27 26 1,14-27 15,-13 14-15,-14-27 0,27 40-16,0-26 15,-1-1 1,-25 14-1,-1-27 1,14 40-16,-14-52 16,27 52-1,-27-27 1,13 27 0,27-26-1,-26 26 1,0-40-1,12 27 1,-12 13 125,-54 0-126,1 0 1,13 26 0,26-26-16,14 0 15,26 27 1</inkml:trace>
  <inkml:trace contextRef="#ctx0" brushRef="#br0" timeOffset="145120.84">13203 3294 0,'-53'27'94,"-66"39"-78,106-40-16,-27-26 15,0 40 1,14-14-1,52-13 48,40 27-32,0-13 0,-52-27-31,25 0 0,-12 0 32,-1 0-17,1 0-15,26-14 16,52-39 0,-38 14-1,-41 26 1,-26-14-1,40 14 1,-40 0 0,0-27-1,0 27 1,0 0 0,-13-14-1,13 14 16,-14-14-31,-12 14 16,13-27 0,-27 14-1,0 0 1,14 12 0,-14 14 46,-26 40-46,26 0-1,14-27 1</inkml:trace>
  <inkml:trace contextRef="#ctx0" brushRef="#br0" timeOffset="146281">13639 2633 0,'-26'0'16,"13"39"-16,-14-39 16,27 27-16,0-14 15,0 0 1,0 0-16,0 1 15,0-1-15,13 0 16,1 14 15,12-14 1,40 27-32,-26-27 15,13 13 16,-27-26-31,14 0 16,-27 0-16,14 0 0,-27-13 47,0-27-31,0 27-1,0-27 1,0 27-1,-14 0 32,1-14-31,-27 1 0,27 0 15,-40-1 0,-39 14-15,12 13-1,41 0-15,-14 0 0,13 0 16,14 26 0</inkml:trace>
  <inkml:trace contextRef="#ctx0" brushRef="#br0" timeOffset="147213.38">14023 2328 0,'0'0'0,"-40"27"16,14-1-1,26 1-15,-40 39 16,40-26 0,0-27-1,0 13 1,0-13 15,13-13-15,1 0-1,12 27-15,0-27 16,1 40 0,-1-40-1,-12 0 16,12-27-15,-13 1-16,53 12 16,-13-25-1,-13 12 1,-40 14 0,0-13 15,-40-14 31,-52-13-46,-14-13 0,53 26-16</inkml:trace>
  <inkml:trace contextRef="#ctx0" brushRef="#br0" timeOffset="151978.06">1032 3519 0,'40'0'109,"-14"0"-93,27 0 0,53 0-1,-14 0-15,1 0 0,66 0 31,26 0-15,-159 40 15,14-40-15,-27 0-16,27 0 16,26 13-1,-26 13 1,26-26-1,-53 0 1,14 14-16,12-1 16,67 0-16,-53 0 31,0 0-31,-53-92 187,0-27-155,26 53-32,-12 14 31,-14-27-15,0 26-16,26 27 0,-26-14 15,13 14 1,-13-14-1,0 14 1,0-13 62,0-1-47,-26 14 1,-14 13 15,1-26-32,12 26-15,-39 0 16,-93 0-1,120-40-15,-14 27 16,-27-14 31,27 27-31,-145 0-1,13 0 1,132 0-1,13 0-15,27 0 16,0-26-16,-14 13 47,-118-1-31,39 14-16,0 0 15,0 0-15,14 0 0,92-13 16,-27 13-1,40 40 251,1-40-250,52 79-1,-53-26-15,27-13 16,-14-14-16,-13 14 16,-13-27-1,13 0-15,14 27 16,13 39 15,-40-65 0</inkml:trace>
  <inkml:trace contextRef="#ctx0" brushRef="#br0" timeOffset="166458.94">22384 3744 0</inkml:trace>
  <inkml:trace contextRef="#ctx0" brushRef="#br0" timeOffset="170021">20955 3863 0,'-13'0'78,"-14"145"-47,27-118-31,0 39 16,0 0-1,0 0 1,0-13-1,0-26-15,27 12 16,-27-12 0,13-14-1,13 0-15,-12 1 0,-14-1 16,26 0-16,14 27 31,-14-40-31,-12 0 16,25 0-16,1 39 15,13-39-15,172-13 32,-53-40-17,-66 40 1,-67-27 0,-12 14-16,-27-14 31,0-26-16,0 0 1,0-13 0,0 39-1,0-26-15,0 52 32,0-12-17,-14 0 32,-12 26-31,26-14-1,-26 14-15,26-13 16,-14 13-16</inkml:trace>
  <inkml:trace contextRef="#ctx0" brushRef="#br0" timeOffset="173463.26">21497 7210 0,'-26'0'0,"-133"0"31,106 0-15,27 0-1,13 0-15,-27 0 110,13 40-95,-52 26 1,26-53-16,13 40 16,1-27-1,12-26 1,27 14-1,-13-1 1,-13 40-16,-27 39 16,26-52-1,14-14 48,13 14-48,0 0 1,0 39 15,0-13-15,26-13 0,27 27-1,-26-54-15,-14-13 16,-13 1-1,53 38-15,-53-38 0,0-1 16,79 53 0,14 13-1,-53-39 1,-14-27-16,1 14 16,65 13-1,-26-1 1,14-12-1,-54-14 1,1 0-16,12 0 0,1-13 16,66 14-1,0-14 1,-80 0 0,-26-14 46,27-25-46,-27 12-16,0 14 31,13-13 0,-13 12-15,0-52-1,0 40 1,0-14 0,0 27-1,0-14 1,0 14-16,0 0 31,0 0-15,0-14-1,0-39 1,0 13 0,0 13-1,26 14 1,-26-14 15,0 27-31,14-13 16,-14-14-1,13-26 1,0 53 0,-13-1-1,0-25 1,0 25 0,26-52-1,-12 40 1,-14-27-1,26 40-15,-26-14 16,13 1 0,14-14-1,-27 0 1,13 40 0,13-39-1,-26 12 16,0 14-15,0-14 93,27 27-77,-27-13 15,0-13-16,-66 13 94,-14-14-94,54 14 0,-14-14 1,14 27-32,-27 0 31,-13-13-16,53 13 1,-14-13 0,14 13 15,-14 0-15,-26 0-1,40 0 1,-13 0-16,-14 0 15,0 0 1</inkml:trace>
  <inkml:trace contextRef="#ctx0" brushRef="#br0" timeOffset="202623.52">21048 7990 0,'26'0'234,"14"0"-218,-14 0-1,-13 0 1,93 0 0,-40 0-1,-26 0 1,13 0 0,-13 0-16,-27 0 15,13 0-15,54 0 31,-14 0-15,-13 0-16,26 0 16,305 0-1,-199 0 1,13 0 15,-92 0-31,-26 0 16,131 0-1,-92 0 1,-26 0 0,-53 0-16,-27 0 15,93 0 1,-40 0 0,-40 0-1,-12 0 48,12 0-48,67-66 1,39-26 15,-53 52-15,-65-13-1,-1 53-15,-13-26 16,0-1 62,0 14-62,-80-119-1,28 79 1,12 13 0,-13 0-1,26 14-15,-12-14 16,-54 0-16,53 1 31,-39 39-15,-66 0-1,65 0-15,-39 0 16,66 0 0,14 0-1,-28 0 1,41 0-16,-93 0 31,53 0-15,0 0-16,26 0 15,13 0 1,-25 0-16,12 0 16,-26 0-1,52 0 1,1 0 15,-40 0-31,40 0 16,0 0-16,-27 0 15,-39 0 1,26 0 0,0 0-1,13 0-15,14-13 16,-14 13 0</inkml:trace>
  <inkml:trace contextRef="#ctx0" brushRef="#br0" timeOffset="207550.19">17568 9803 0,'40'26'219,"66"40"-188,-93-52-31,14-14 32,12 39 30,-26-12-46,14 26-1,-27-27 1,26-26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6-05-21T13:54:59.69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9829 3982 0,'66'0'78,"27"0"-63,-53 0-15,26 26 16,13-12-16,-13-14 16,-26 0-16,39 0 0,1 13 15,118 27 1,-118-40 0,-27 0-1</inkml:trace>
  <inkml:trace contextRef="#ctx0" brushRef="#br0" timeOffset="383.03">12065 4048 0,'13'0'31,"67"0"-15,12-26-1,1 12 1,105-25-16</inkml:trace>
  <inkml:trace contextRef="#ctx0" brushRef="#br0" timeOffset="1158">19592 4128 0,'53'26'63,"490"14"-32,-437-40-31</inkml:trace>
  <inkml:trace contextRef="#ctx0" brushRef="#br0" timeOffset="10077.67">9935 3109 0,'0'26'78,"-13"54"-62,-14 12-1,27-12 1,-26-41 0,-1 41-16,27-14 15,-13-40 17,13-12-17,0-1-15,0 13 16,0 54-1,-26-14 1,26-13 0,0-27-16,0-13 15,0 14-15,0-1 47,0 27-31,13-40-16,27 54 15,52-28 1,-52-39 0,-40 14-1,93 12 17,-14-13-17,106-13 1,-13 0-1,-132 0-15,-14 0 16,14 0-16,26 0 16,119 0-1,-13 0 1,-26 0 0,-106 0-1,65 0 1,-91 0-1,-1 0 1,13 0 0,67 0-1,-67 0 1,80 0 0,13 0-1,0 0 1,-13 0-1,-66 0-15,0 0 16,26 0 0,13 0-1,14 0 1,-54 0-16,27 0 16,-13 0-16,53 0 15,-40 0 1,1 0-1,-41 0 1,14-13-16,52 13 16,27 0-1,14 0 17,52 0-17,-93 0-15,-12 0 16,145 0-1,-186 0 1,14 0 0,-26 0-16,12 0 15,1 0-15,0 0 16,-14-13 0,1 13-1,26-27 1,-27 27-1,1 0-15,92 0 16,-93 0 0,27 0-1,13-26 17,14 13-17,-14 13 1,-27-40 46,1 0-46,0 27 0,-1-27-1,-39 27-15,27-27 16,26-39-1,-27 0 1,-26 39 0,14 27-1,-14-14-15,26-26 16,-26-13-16,0 26 31,0 27-15,0-13 15,0-14-15,0 14-1,0-1 1,-13 14-16,13-13 16,0 12-1,-13-12 1,-14-1-1,1 14 1,-27-40 0,13 53-16,-53-66 15,14 13 1,39 27 15,-26-27-15,13 26-16,14 14 0,25 13 15,-39-26 1,-66 26 0,14 0-16,-54 0 15,0 0-15,53 0 16,-172 0 0,146 0-1,13 0 1,-79 26-1,-120-26 1,173 0 0,26 0-1,79 0 1,-26 0 15,-14 0-31,1 0 0,0 0 16,-173 0-1,14 0 1,172 13-16,-13-13 16,-252 27-1,251-27 1,-105 0 0,13 0-1,40 0 1,66 0-16,-66 26 15,-120-26 1,41 13 0,78-13-1,27 0 1,1 0-16,52 0 16,26 0-1,27 14 48,66-14-48,40 0-15</inkml:trace>
  <inkml:trace contextRef="#ctx0" brushRef="#br0" timeOffset="12371.93">15624 3201 0,'39'14'62,"27"78"-46,-52-12 0,12-14-1,-26-40-15,40 54 16,0 12-1,-27-79 1,0 54 0,-13-28-16,26 27 15,-12-26 1,-1 13 0,40-13 15,-27-1-31,27 14 15,-26-26 1,-14-27 0,13 13-1,14 27 1,39 13 0,14-14-1,26-12 1,13-27-1,-92 0 1,-13 0-16,65 0 16,107 0-1,65 0 1,27 0 0,-211 0-1,-28-13 1,41 13-1,-80 0 1,120 0 0,-1 0-16,80 0 15,39 0-15,371 0 16,-80 0 0,-145 0-1,-185 0 1,-120 0-16,-52 0 15,53 0 1,-14-40 0,0 13-1,-52 27 1,12 0-16,54-26 16,-53 13-1,39-27 16,-66 40-15,40-26-16,-13-14 16,-14 27-1,-26-14 1,0 1 0,0 13-16,0-14 15,-13-66 1,13 54-1,0-67 1,-26 13 0,-27 54-1,40 12-15,-14-26 0,14 14 16,-14-1 0,-65 13 15,-27 1-16,-119 26 1,-80 0 0,-79 0-1,0 0 1,225-26 0,-158-27-1,92 26 1,132 27-1,66 0-15,0 0 16,14 0-16,-67 13 16,-92 1-1,53-1 1,-225 40 0,118-53-1,1 13 1,-317-13-1,343 0 1,133 0 0,26 0-16,26 0 15,14 0 17,-13 0-17,-27 0 1,-53-13-1,66-14 1,14 27 0,12-13 46</inkml:trace>
  <inkml:trace contextRef="#ctx0" brushRef="#br0" timeOffset="24825.4">5728 4882 0,'0'13'187,"80"0"-155,12 0-1,-26-13-15,-13 0-1,-26 0-15,12 0 16,41 27-1,-41-27 1,28 0 0,-1 0-1,0 0 1,-13 0-16,0 0 16,-14 0-16,41 0 15,-1 0 1,-52 0-1,52 0 1,93 0 0,13 0 15,0 0-15,-105 0-16,-27 0 15,-14 0-15,-12 0 16,26 0-1,-14 0 1,-12 0 0,-1 0-16,-12 0 15,12 0 1,27 0 0,0 0-1,13 0 1,-39 0-16,-14 0 15,0 0-15,-13-27 110,26-12-95,1-1 1,-14 13-16,40 1 16,-53-1-16,40-12 15,-27 12-15,13-26 16,-12 53-16,12-26 16,-26 13-16,13-14 15,14 27-15,-14 0 110,-13-26-64,-40 13 1,14-14-31,-14 14 0,-119-53-1,54 66 1,12 0-1,53 0 1,27 0-16,-13-13 16,-27-40 31,-93 53-32,14 0-15,0 0 16,-199 0-1,238 0 1,27 0 0,53 0-1,-53 0 1,-14 0 0,27 0-1,27 0 1,13 0-16,-53-14 31,13-12-15,26 26-1,1-13 17,13 13-32,-14 0 0,14 0 15,-27-14 1,0 1-1,1 13 1,-1-26 0,27 13-1,-14 13 32,-158-53-31,79 53-1,80 0 1,26 13 297,0 40-298,0-14-15,0-12 16,-40 26-16,40-13 0,0-27 15,0 0 1,-39 13-16,39-12 0,0-1 16,0 27-16,0-27 15,0 0-15,-40 40 32,40-27-17,0 14 1,0-27-1,0 14 142,0-14-110,0 0-32,0 0 1,0 14-16,0-14 15,0 0-15,0 1 16,0-1-16,0 40 47,13-27-16,-13-13-15</inkml:trace>
  <inkml:trace contextRef="#ctx0" brushRef="#br0" timeOffset="49189.27">1124 7620 0,'40'26'47,"0"-12"-32,-14-1-15,27 0 16,648 14 0,596-27-1</inkml:trace>
  <inkml:trace contextRef="#ctx0" brushRef="#br0" timeOffset="50068.65">0 9234 0,'53'13'46,"119"53"-14,-13-52-32,52-14 15,54-27-15</inkml:trace>
  <inkml:trace contextRef="#ctx0" brushRef="#br0" timeOffset="88118.57">3307 7805 0,'40'0'110,"-27"13"-95,14-13-15,-14 27 16,13-14-16,40 0 15,14 27-15,39-27 16,13 14-16,53-1 16,54-26-16,52 13 15,66-13-15,26 0 16,1 0 0,436 0 15,-780 0-31,0 0 15,-14 0-15,14 0 16,92 0 0,-26 0-1,-66 0 1,-14 0-16,14 14 16,39-1-1,40 0 1,40-13-1,13 0 1,26 0 0</inkml:trace>
  <inkml:trace contextRef="#ctx0" brushRef="#br0" timeOffset="89067.54">16973 8255 0,'132'0'15,"292"13"1,-14-52 0,-13-28-1</inkml:trace>
  <inkml:trace contextRef="#ctx0" brushRef="#br0" timeOffset="104441.93">11562 10504 0,'27'0'109,"-1"-26"-93,1 26-16,12 0 15,1 0-15,13 0 16,-13 0-16,-1 0 16,1 0-16,39 0 15,1 0-15,12 0 0,14 0 16,-26 0-16,-1 0 15,-13 0 1,-26 0-16,39-27 16,14 27-1,-67 0 1,54-13-16,-54-14 16,27 14-1,53 13 16,-27 0-15,1-13-16,171-53 16,0 26-1,-26-13 1,-79 27 0,-107 26-16,-12-40 15,-14 40 1,53 0 62,-26 0-62,26 0-1,13 0 16,-39 0-31,0 0 0,13 0 16,-40 0 0</inkml:trace>
  <inkml:trace contextRef="#ctx0" brushRef="#br0" timeOffset="105948.93">14473 9988 0,'13'0'172,"-13"26"-157,40-26 1,-40 27 0,39-1-1,-25 14-15,38 13 16,-52-27-16,0 1 0,27-14 16,-27 14-1,0-14-15,0 13 31,0 14 16,-53 13-31,13 13 0,14-39-1,13-27-15,-1 13 16,1-13 15,-13 26 32,12-26-48,-12 0-15,-14 27 47,27-27 16,13-53-48,0 26-15,0 14 0,0-40 16,0-13-1,0-13 1,0 12 0,0-25-1,13 79-15,-13-1 16,14 1 0,-14 0-1,39-53 1,-26 53-1,14-27 1</inkml:trace>
  <inkml:trace contextRef="#ctx0" brushRef="#br0" timeOffset="135838.44">15094 10954 0,'0'13'125,"27"13"-47,-14-12-62,14-14 15,12 0-15,1 26-16,13-26 15,-13 0 1,52 27 0,-52-27-1,-14 0 1,14 0-16,0 0 0,-1 0 16,1 0 15,-27 0-16,40 0 1,-26 0-16,65 0 16,-26 0-1,1 0 1,-1 0 0,-40 0-16,1 0 15,-14 0-15,27 0 16,-1-14-1,1 14 1,-14 0 0,1 0 15,-14 0 16,14 0-32,25 0 1,-12 0 0,0 0-1,52 0 1,-52 0-16,0 0 16,0 0-1,-27 0 1,0 0-1,0 0 17,27 0-17,0 0 1,-27 0 0,0 0-1,27 0 16,-14 0-31,-13-39 16,54 39 0,-28 0-16,-26 0 15,14 0-15,-14 0 16,0 0 0,1 0-1,12 0 1,-13 0-16,27 0 15,-27 0 1,27 0 0,-27 0-1,14 0 1,-1 0 0,1 0-1,-1 0 16,-26-27-31,26 27 16,-12 0 0,-1 0-1,0 0 1,14 0 15,12 0-15,-26 0-1,40 0 1,14 0 0,-28 0-1,-26 0-15,1 0 16,25 0 0,-25 0-1,12 0 79</inkml:trace>
  <inkml:trace contextRef="#ctx0" brushRef="#br0" timeOffset="140279.41">18455 11033 0,'39'0'93,"-12"0"-77,52 0 0,-13 0-1,-26 0-15,53 0 16,-27 0-1,13 0 1,-26 0 0,26 0-16,-26 0 15,66 0 1,-105 0 0,25 0 93,28 0-93,91 0-1,-39 0 1,-53 0-1,-52 0 1,12 0 109,173 13-94,25 1 1,-210 12-17,-14-13 157</inkml:trace>
  <inkml:trace contextRef="#ctx0" brushRef="#br0" timeOffset="165992.73">3717 11549 0,'27'0'93,"211"13"-61,-132-13-32,39 0 15</inkml:trace>
  <inkml:trace contextRef="#ctx0" brushRef="#br0" timeOffset="167622.51">5980 11549 0,'26'27'94,"331"-27"-63,-172 0-31,464 13 31,-319 13-15,-224-13-16,-40-13 16,-39 0-1,-14 0 1,14 27 0,12-27-1,-26 0 1,1 0-1,12 0 1,-13 0 0,14 0 46</inkml:trace>
  <inkml:trace contextRef="#ctx0" brushRef="#br0" timeOffset="171200.84">9194 11642 0,'0'13'47,"80"13"-16,-41-26-15,319 0 15,-41 0-15,-39-39 0,-172 12-1,-80 27-15</inkml:trace>
  <inkml:trace contextRef="#ctx0" brushRef="#br0" timeOffset="176953.24">5040 8797 0,'-39'0'78,"12"0"-62,-13 0-16,-26 14 15,13-1-15,-39-13 16,39 13-16,-40 40 16,40 0-1,14-13 17,25 39-17,-25-26 1,39 0-1,0-27-15,0 14 16,0 0-16,0-27 16,0 27-16,0-14 0,39 14 15,1 52 1,-13-92 0,-27 40-16,53 13 15,-40-40-15,40 14 16,13 26-1,26-40 1,-25 13 0,-41-26-1,-13 0-15,14 0 16,-1 0 0,67 0-1,-14-26 1,14 13-1,-67-27-15,-13-13 16,-13-13 0,0 39-1,27 27 1,-27-39-16,13-14 16,-13 13-16,0 14 15,0-14-15,0 0 16,0 1-1,0 12 1,0 14 0,0-14 31,-26 14 15,-1-40-46,-26 0-16,53 27 15,-39-14 1,12-26 0,27 53-1,-26-14 1,26 14-1,-14 13 1,-12-26 0,-14 12-1,40-12 1,-39 13 0,-1-14 15,40 14 31</inkml:trace>
  <inkml:trace contextRef="#ctx0" brushRef="#br0" timeOffset="178186.24">8599 8467 0,'26'0'109,"-12"119"-93,-14-40-1,0 146-15,66 40 16,-27 39 15,1-53-15,-27-171-16,14-28 0,-14-12 15,-39-53 17</inkml:trace>
  <inkml:trace contextRef="#ctx0" brushRef="#br0" timeOffset="179967.86">8612 8387 0,'27'0'125,"26"0"-93,-14 0-32,41 0 31,-41 0-31,1 0 15,13 0 1,53 0 0,-27-13-16,27-27 15,145 1 1,-185 12-16,27 14 16,-53-13-1,-40 12 1,39 41 109,1 52-110,-27-52-15,-13 39 16,27 212 0,-1-173-1,1 200 1,12-80 0,-12-93-1,-27-26-15,13 66 16,-13-80-1,27-26 1,-41-66 156,-92 0-156,-26 0-1,-66 0 1,-40 0-1,52 0 1,94 0-16,-67 0 16,93 0-1,-66 0 1,13 0 15,105 0-31,-12 0 16,39 0 62</inkml:trace>
  <inkml:trace contextRef="#ctx0" brushRef="#br0" timeOffset="181529.2">12634 8229 0,'-13'0'63,"13"26"-47,-40 27-1,-13 40 1,40-41-16,-14 1 15,-12 13-15,12 1 16,1-28-16,-14 107 16,40 39-1,0-132 1,40 106 0,26-14-1,-26-79 16,26 1-15,40-1 0,-54-66-16,54 0 15,-40 0 1,-39-14-16,-1 14 16,14 0-16,0-39 15,79-41 1,-27 1-1,-39 26 1,-26 13 0,-14 27-1,-13 0-15,13-66 16,0 12 0,-13 15-1,0 12 16,0 13-31,0 14 16,0-40 0,-13 14-1,-26-54 1,-14 66-16,53-12 16,-67-41-1,-12-12 1,66 65-1,-14-12 1,1 25 0,26-12 15,-13 26-15,-14-13-1,-65-14 16,-1 14-15,27 0 0,53 13-16,-27 0 109</inkml:trace>
  <inkml:trace contextRef="#ctx0" brushRef="#br0" timeOffset="184781">5318 9260 0,'13'0'94,"27"0"-63,-27 0 1,1 0-17,-1 0-15,13 0 16,-13 0-16,1 0 15,12 0-15,14 0 16,-1 0-16,28 0 16,12 0-1,-26 0 1,26 0-16,-26 0 16,-26 0-16,-14 0 15,93 0 48,-80 0-48,14 0-15,13 0 0,-14 0 16,14 0-16,-39 0 16,12 0-1,1 0 16,25-26-15,15 26 0,78-13-1,-65 13-15,-1 0 16,93 0 0,-93-13-1,-39 13 1,0 0-1,13 0 1,-27 0-16,40 0 16,13 0-1,14 0 1,-40-14 0,-27-12-16,14 26 31,0 0-16,0 0-15,-1 0 16,14 0-16,-13 0 16,-14 0-16,14 0 15,-14-13-15,14 13 16,0 0-16,52 0 16,-25 0-1,-54 0 1,0 0-1,13 0 17,1 0 30,66 0-46,-54 0-16,1 0 15,-14 0-15,1 0 16,13 0 0,-27 0 156,79 0-157,-65 0 1,-1 0 171,27 0-171,-26 0-16,-14 0 16,13 0-16</inkml:trace>
  <inkml:trace contextRef="#ctx0" brushRef="#br0" timeOffset="185793.87">8678 9141 0,'0'27'282</inkml:trace>
  <inkml:trace contextRef="#ctx0" brushRef="#br0" timeOffset="188329.4">4855 9155 0,'13'39'219,"1"-25"-204,-14 12 79,26-13 375,-13 14-454,14 12 1,-14 1 0,13 0-16,-26-1 15,14 1-15,-14 13 0,0-27 16,26-12-1</inkml:trace>
  <inkml:trace contextRef="#ctx0" brushRef="#br0" timeOffset="195260.66">8652 9049 0,'-27'0'953,"14"13"-750,-27 27-188,14-40-15,26 13 188,0 13-157,0-12 0,0-1-15,0 0 15,0 27-15,0-14 0,13-13 15,27 27 31,-27-13-30,14-27-32,-14 13 15,-13-40 282,26-12-125,-12 39-156,38-40 15,-12 0-16,-40 27 1,27 13 0,-27-26-1,0 12 48,13 14-1,-13-13-30,0 0 264,0-14-249,-27 14-15,27-13-1,-13 26-16,13-13 110,-40-14-15,14 27-95,0 0 1,12 0 0,-12 0 218,13 0-156,-14 0-62,-13 0 15,1 0-15,39 13-1,-27-13 157</inkml:trace>
  <inkml:trace contextRef="#ctx0" brushRef="#br0" timeOffset="203075.18">8718 9221 0,'0'-27'93,"0"-52"-61,0 39-32,0 27 15,0-13-15,0-14 0,0 27 16,26-14-16,-26 1 31,0 12-15,14 14 140,-14 27-78,0-1-62,0-12 15</inkml:trace>
  <inkml:trace contextRef="#ctx0" brushRef="#br0" timeOffset="206338.01">9776 11033 0,'53'-13'282,"13"13"-267,-26 0-15,39 0 0,-12 0 16,-1-13-1,-27-14 1,-12 27 0,-1 0 109,14 0-110,92 0 17,-39 0-17,-80 0 1,14 0 15</inkml:trace>
  <inkml:trace contextRef="#ctx0" brushRef="#br0" timeOffset="-212111.93">5027 9102 0,'13'0'110,"1"0"155,-14-14-249,13 14 15,13 0 141,-118-39 62,39 39-218,13 0-16,14 0 16,12 0-16,-12 0 15,13 0-15,-14 0 16,27 13 343,0 40-343,-13-27-16,13-12 0,0 25 16,0 1-1,0 13 1,-27 0-16,27-40 15,0 40 1,0-27 0,0-12-1</inkml:trace>
  <inkml:trace contextRef="#ctx0" brushRef="#br0" timeOffset="-206064.22">8811 9102 0,'0'26'485,"0"1"-470,0 26-15,-27-53 16,27 13-16,0 0 16,0 13-1,0-65 95,0 12-95,0 1 32,0-27 109,-13 26-140,0-52 15,-1 132 63,-38 0-78,25-13-16,14-1 15,-27 1 141,40-53 79,0-53-220,13-40 1,-13 26 0,0 67-16,-26 40 78,13 12-63,13-25 1,-27-1 47,27 0-48,-13-13 1,13 13-1,-26 14-15,26-1 16,-27 14 0,14 0-1,13-27-15,-13-13 16,13 26 0</inkml:trace>
  <inkml:trace contextRef="#ctx0" brushRef="#br0" timeOffset="-198581.29">12369 9009 0,'-13'-13'250,"-13"13"-234,-54-13-1,-118-1 1,92 14-16,0 0 16,-106 0-1,186 0 1,0 0 78,-54 0-79,1 0 1,13 0-1,-14 0 1,14 0 15,53 0-15,-14 0 0,1 0-1,-27 0 1,13 0-16,14 0 15,-159 0 1,145 0 0,14 0-1,-1 0 110,-26 0-109,13 0-16,1 0 16,-133 0-1,92 0-15,-52 0 16,66 0-16,-53 0 15,79 0 1,27 0 31,-53 0-31,39 0 15</inkml:trace>
  <inkml:trace contextRef="#ctx0" brushRef="#br0" timeOffset="-195891.15">8797 9657 0,'67'0'94,"277"-39"-63,-186-1-15,160 40 0,-67 0-1,-224 0-15,12 0 78,-12 0-62,39 0 15,0-40-15</inkml:trace>
  <inkml:trace contextRef="#ctx0" brushRef="#br0" timeOffset="-194687.47">8811 9829 0,'66'13'110,"172"-13"-95,106 0 1,53 0 0,-239 0-16,-25 0 15,-27 0-15,-53-26 16,-14-14 15,-12 1-15,-14 12-1</inkml:trace>
  <inkml:trace contextRef="#ctx0" brushRef="#br0" timeOffset="-192632.83">12819 8916 0,'0'-13'157,"0"40"-32,0-1-110,0 40 17,0-39-32,-26-27 15,26 13-15,0 13 16,0 1-1,13 26 1,0-27-16,27 54 31,13-1-15,-27-66 0,-26 14-1,13-27 1,14 0-1,13 0 1,12-27 0,15-12-1,-15 25 17,-52-12-17,0 13 1,0-1-1,0 1 17,0-13-17,0 13 1,0-27 15,0 27-15,0-1-1,0-25 1,0-1 0,0-26-1,-26 26 17,13 27-1,0 13 63,13-13-63,-14 13-16,-25-40 1,-80 27 0,39-14-1,-12 14 17,65 13-17</inkml:trace>
  <inkml:trace contextRef="#ctx0" brushRef="#br0" timeOffset="-191010.5">9247 9750 0,'40'0'47,"0"0"-31,132 0 0,92 0-1</inkml:trace>
  <inkml:trace contextRef="#ctx0" brushRef="#br0" timeOffset="-185963.37">8837 9115 0,'13'0'109,"1"0"-93,12 13-1,14 0 1,-27-13-1,0 27 32,0-14-31,14 0 0,-14 1-1,14 12 48,-14-26-48,-13 13 32,26 53-31,-13-52-16,1 12 15,-14-13 1,0 53 62,13-26-47,-13 0 48,0-14-64,0 1 16,0-14-15,26 13 0,-26-12-1,0 12-15,0-13 16,14 1 0,-14 38 77,26-25-77,-26-14-16,0 0 31</inkml:trace>
  <inkml:trace contextRef="#ctx0" brushRef="#br0" timeOffset="-183783.62">12396 8969 0,'-27'0'0,"1"0"16,13 0-16,-14 0 15,14 0-15,-14 0 16,-12 0-1,-41 0 1,54 0-16,-159 0 31,-93 0-15,185 0 0,40 0-1,27 0 32,-53 0-16,26 0-15,26 0-16,1 0 0,-14 0 16,-13 0-1,13 0 1,-39 0-1,53 0-15,-1 27 32,-26-27 155,-39 0-156,78 0-15,-25 0 0,12 0 31,1 0-32,-27 0 1</inkml:trace>
  <inkml:trace contextRef="#ctx0" brushRef="#br0" timeOffset="-181158.82">9604 9565 0</inkml:trace>
  <inkml:trace contextRef="#ctx0" brushRef="#br0" timeOffset="-174686.08">8731 9194 0,'13'0'47,"14"0"-31,13 0 46,-27 0-46,0 0-16,0 0 15,53 0 1,27-13 0,-27 0-1,0 13 1,1-40 15,-15 40 79,107-26-79,-132 26-31,12 0 15,27-40 329,-26 14-328,-13 12-16,-14 14 0,-13-26 15,13 26 17,80 0 77,-80-13-109,66 13 16,-52-27-1,12 27 188,-25 0-203,25 0 16,-12 0-16,12 0 0,-25 0 16,12 0 15,120 0 31,-67 0-46,80 0 0,-119 0-16,12 0 15,-25 0 1,-1 0 0,40 0-1,54 0 1,91 0-1,-131 0 1,12 0-16,-79 0 16,14 0-16,65 0 62,80 0-31,-132 0-15,0 0-16,0 0 16,12 0-1,-25 0 1,-1 0-16,14 0 16,26 13-1,-13-13 1,13 0-1,-53 0-15,27 0 16,53 0 0,-40 0-1,-27 0 1,14 0 0,39 0 15,14 0-16,-14 0 1,-13 0 0,-52 0-1</inkml:trace>
  <inkml:trace contextRef="#ctx0" brushRef="#br0" timeOffset="-168887.86">20267 11007 0,'53'0'125,"26"0"-110,14 0 1,39 0-16,27 0 0,13-14 16,-40-12-1,-26 26-15,-66 0 0,-14-26 16,-13 26-16</inkml:trace>
  <inkml:trace contextRef="#ctx0" brushRef="#br0" timeOffset="-164252.33">15028 11628 0,'66'-13'110,"265"-66"-95,26-1 1,-92 80 0,-212 0-16,-27 0 15</inkml:trace>
  <inkml:trace contextRef="#ctx0" brushRef="#br0" timeOffset="-158141.18">8665 9036 0,'0'39'422,"13"-26"-391,40 67 1</inkml:trace>
  <inkml:trace contextRef="#ctx0" brushRef="#br0" timeOffset="-156233.99">9009 8414 0,'0'-53'172,"0"-40"-157,13-39 1,1-27 0,-14 93-1,13-13-15,0 13 16,13 13-1,-26-66 1,14 52 0,-1-25-1,-13 52-15,0 27 16,0-106 0,0 53-1,0-14 1,0 41-1,0-54 1,0 14 0,0 26-1,0 13 1,0 14 0,0-1-1</inkml:trace>
  <inkml:trace contextRef="#ctx0" brushRef="#br0" timeOffset="-154998.72">9882 8586 0,'40'0'141,"66"-80"-125,13 27-1,238-185 1,-238 159-16,0-27 16,-26 14-16,26 25 15,-53 14-15,0 27 16,-13 13-16,-13-40 15,-14 40 1,1-27-16,25 40 16,107-93-1,-119 54 1,-14 25-16,54-52 16,12 0-1,-52 53 1,0-40-16,52 0 15,-65 13 17</inkml:trace>
  <inkml:trace contextRef="#ctx0" brushRef="#br0" timeOffset="-153697.62">9141 9895 0,'53'67'109,"-39"118"-78,-14-106-31,0 1 0,0-14 16,0 13-16,0-26 15,13-27-15,-13 27 16,26-39-16,-26 12 16,13 40 31,-13-53-32,0 1 1</inkml:trace>
  <inkml:trace contextRef="#ctx0" brushRef="#br0" timeOffset="-147955.09">8692 9022 0,'0'-26'109,"13"-1"-93,0 1-16,40-40 15,-13 13 1,-40 26-1,26 14-15,-26-13 16,0 12-16,27-65 16,-27 39 15,39-13-15,-39 14-16,13-1 15,14 27-15,-27-14 16,26 14-1,-26-13 17,14-14-17,12 27-15,-13-14 16,-13 14-16,27 0 16,-27 0-1,13-14 1,13 14-1,-12-13-15,-14-14 16,39 27-16,-12-27 16,-27 13 46</inkml:trace>
  <inkml:trace contextRef="#ctx0" brushRef="#br0" timeOffset="-146932.58">8692 9115 0,'39'0'47,"54"-27"-32,-14-12 1,40 26-16,14-27 0,65-13 16,-105-26-1,-14 39 1,-66 27 31,27-27-32,0 13-15,-1 14 32,14-13-17,-13 26 1,-40-13-16,26-14 16,-12 27-1,12-26-15,0 26 16,54-40-1,-67 40 1,27 0 47</inkml:trace>
  <inkml:trace contextRef="#ctx0" brushRef="#br0" timeOffset="-145862.72">8930 9208 0,'79'0'46,"186"0"-14,-146 0-32,-40 0 15,291 0 17,-224 0-17,-40 0 1,-27 0-16,-26 0 0,0-27 15,13 14 1,-53 13-16,14 0 16,-14 0-16,-13-27 15,0 14 48</inkml:trace>
  <inkml:trace contextRef="#ctx0" brushRef="#br0" timeOffset="-144931.21">9247 9353 0,'0'53'109,"0"198"-78,0-171-31,0 171 32,0-158-1,0-67-16</inkml:trace>
  <inkml:trace contextRef="#ctx0" brushRef="#br0" timeOffset="-143047.85">9419 6443 0,'0'26'47,"-13"80"-16,13 0-31,0-53 16,-27 13-1,14 0-15,0-40 16,13-12-16,0-1 16,0 0-1,-26 14 16,26 12-15,0-26 0,-14-13-16</inkml:trace>
  <inkml:trace contextRef="#ctx0" brushRef="#br0" timeOffset="-142536.91">9181 6668 0,'40'0'31,"13"39"-15,-14-39-16,-12 40 15,26-27-15,13 40 16,26 0 0,-12 0-1,52 0 1</inkml:trace>
  <inkml:trace contextRef="#ctx0" brushRef="#br0" timeOffset="-141913.39">11470 7078 0,'13'13'16,"-13"53"30,0 40-30,0 13 0,-53 26-1,40-52-15,-27-53 0,14-27 16</inkml:trace>
  <inkml:trace contextRef="#ctx0" brushRef="#br0" timeOffset="-141453.89">11007 7369 0,'92'0'47,"173"39"-16,-133 1-31,14-14 15,-14 27-15,13 14 16,27 12-16</inkml:trace>
  <inkml:trace contextRef="#ctx0" brushRef="#br0" timeOffset="-139472.68">9618 9287 0,'53'0'16,"264"0"15,-13 0 0,-251 0-31,13 0 16,40 0 0,-40 0-1,0 0 1,-26 0-16,106 0 16,39 0-1,-106 0 1,14 0-1,-67 0-15,1-27 32,39-12-17,13 26 1,1 13 0,-41-14-1,1 14-15,0-26 16,-14 26 15,27-13-15,-13 13-16,-14-40 15,1 40 1,-14 0 0,13-27 15,67-25-16,0 38 1,-14-12 0,-39 13-1,13-14 1,-27 27-16,-13 0 172,67 0-157,-67 0 1,13 0-16,27 0 0,-26 0 234,-14 0-202,13 0-17,-26 13 48,14-13-48</inkml:trace>
  <inkml:trace contextRef="#ctx0" brushRef="#br0" timeOffset="-134465.91">12779 8744 0,'-26'0'109,"-146"0"-78,-66 0 1,145 0-17,14 27 1,66-27 0,-14 0-1,27 26 48,0 14-32,0 0-31,0 52 16,27 1-1,-1-53 1,27 13-1,-40-14 32,14-25-31,12 12 0,-39-13-1,14 14 1,-1-27-1,26 53 1,-25-27 0,25-26-1,-39 13 1,27-13-16,26 40 31,13-14-15,13-26-1,40 14 17,-52-1-32,-41 0 0,14 0 15,13-13 1,-14 27 0,54-27-1,-53 0 1,12 0-16,-25-13 15,-1 13 1,1 0 0,-14-14 15,53-12-15,-66-27-1,80-13 1,-80 53-1,39-14-15,-25-52 32,-14 66-17,0-1 1,0-12-16,0-1 31,-40-26-15,40-13-1,-13 27 1,13 25-16,0-12 16,-14 26-1,14-40 1,0 14 0,-26 13-1,26-14 16,-13 27 16,-27-40-15,0 27-17,14-13 1,13 12-1,-14 14-15,-13-13 63,-26 13-32,0-26 0,53 26-31,-13 0 16,-1 0 15,1 0-31,12 0 0,-12 0 32,13 0 108,-27 0-109,14 13 16,12-13-15,1 0-32,0 0 31,-14 0 0,14 0 0,-66 13-15,52-13 0,27 27-1,0-14 454,0 0-453,-26 0-16,26 14 15,0-14-15,-13 14 16,13-14-16,-27 13 15,27 14 1</inkml:trace>
  <inkml:trace contextRef="#ctx0" brushRef="#br0" timeOffset="-131230.36">12912 9062 0,'-14'0'157,"-25"0"-142,-14 0-15,40 0 16,-1 0-16,1 0 0,-27 0 16,14 0-1,13 0-15,-14 0 16,14 0 15,-40 0-15,40 0-16,-14 0 15,-12 0 1,26 0-16,-27 0 0,0 0 16,0 0-16,-52 0 15,52 0 1,1 0-16,-1 0 0,-92 0 31,65 0-15,14 0-1,-13 0 17,27 0-32,-1 0 15,27 0 1,-27 0-1,-13 0 1,0 0-16,-26 0 16,-239 0-1,133 0 1,40 0 0,105 0-16,13 0 15,-52 0 1,0 0-1,-1 0 1,14 0 0,-26 0-1,52 0 1,0 0 0,14 0-1,-27 0 1,-13 0-1,26 0-15,-53 0 16,27 0 0,-13 0-1,13 0 1,52 0-16,-25 0 16,-54 0-1,14 0 1,13 0-1,52 0 1,-38 0 0,-1 0-1,0 0 17,0 0-17,13 0-15,0 0 63,-26 0-48,53 0-15,-66 26 16,26-26 0,26 0-1,27 14 16,-13-14 79,-53 0-95,53 0-15,-14 26 16,-26-26 0,27 13-16,-27 14 15,-13-27 1,26 13 0,27-13-1,-14 0 1266</inkml:trace>
  <inkml:trace contextRef="#ctx0" brushRef="#br0" timeOffset="-126174.18">5450 9234 0,'106'0'157,"251"0"-126,-224 0-16,131 0 1,-131 0-16,-1 0 16,252 0-1,-279-13 1,173-67 0,-146 67-16,-12 0 15,-15 0 1,-25-27-1,-1 27 1,80 13 0,-40-13-1,-40 13 1,1 0-16,-54 0 16,27 0 15,13 0-16,-13 0-15,132 0 16,80-14 0,132 14-1,0 0 1,-239 0-16,-25 0 16,52 0-1,-13 0 1,-40 0-1,67 0 1,145 0 0,-80 0-1,1 0 1,-159 0 0,66-13 15,-106 13-31,0-13 15,-53 13 1,14 0 15,-1-27-15,14 27 0,-1 0-1,-12 0-15,-1 0 31,14 0-15,-27 0 0,53 0 46,120 0-31,-160 0-15,-13 0 0,40 0-1,-13 0 1,-67 0 203,-65 0-204,12 0-15,1 0 16,-159 0 0,132 0-16,-13 0 15,13 0-15,-13 0 16,53 0-1,26 0 1,-145 0 0,0 0-1,-53 0 1,0 0 0,39 0-1,120 0 1,-67 0-1,67 0 1,-53 0-16,26 0 16,-27 0-16,28 0 15,-200 0 1,147 0 0,78 0-1,27 0 1,-13 27-1,-13-14 1,-14 14 0,1-27-1,12 0 1,41 0 0,-14 0-16,13 0 15,-39 0-15,-14 0 31,14 0-15,-107 13 0,54-13-16,26 0 15,-145 0 1,132 0 0,0 0-1,39 0-15,1 0 16,-14 0-16,14 0 15,-53 0 1,52 0 0,27 0-16,27 13 15,-14-13-15,27 0 16,-27 0-16,1 0 16,-41 0-16,-12 0 15,12 0 16,1 0-31,26 0 0,0 0 16,-26 0 0,52 0-1,27 26 1,-92-26 31,-80 14-16,132-14-15,-13 0-1,27 0 1,-1 0 0,14 0-1,-53 0 16,-14 13-15,-25-13 0,-1 40-1,40-40 1,52 0-16,1 0 187,-13 0-171</inkml:trace>
  <inkml:trace contextRef="#ctx0" brushRef="#br0" timeOffset="-123099.81">4829 8824 0,'-27'26'157,"-39"146"-126,13-106 0,53-26-15,0 0 46,-13 26-46,13 27-1,0-67 1,0-13-16,0 14 16,0-14-16,0 13 15,26 1 1,1 13 0,26 39-1,-14-53 1,1 27-16,-27-39 15,14 12 1,-1 0 0,1-12-1,12 12 1,1-13 0,39 1-1,-65-14 16,25 0-15,-12-27-16,65-26 16,-39 0-1,-26 40 1,-14-13 0,14 26-1,-27-40-15,0-53 16,0 27 15,0 26-15,0 27-16,0-13 31,0-14-15,0 0-1,0 1 1,0 26-16,0-40 15,0-40 1,-27 67 0,27-27-1,0 26 1,0 1-16,-26 26 156,12 0-15,-25 0-141,-1-40 15,-13 40-15,13 0 0,-13 0 16,1-26-16,-28 26 31,80-27-31,-26 27 16,26-13 31</inkml:trace>
  <inkml:trace contextRef="#ctx0" brushRef="#br0" timeOffset="-111625.75">14975 12171 0,'-26'0'110,"39"0"-79,14 0-15,78 0-1,1 0 1,53 0-1,40 0 1,-147 0-16,15 0 16,-28 0-1,1 0 1,13 0 0,-13 0-1,-14 0-15,67 0 31,-1 0-15,-26 0 0,-26 0-16,0 13 15,26-13 1,146 0 0,-27 0-1,-53 0 1,-92 0-16,-27 0 15,13 0 1,-12 0-16,25 0 16,14 0-1,13 0 1,80 0 0,-67 0-1,40 0-15,-39 0 31,-41 0-15,-25 0 0,12 0-1,-66-13 48</inkml:trace>
  <inkml:trace contextRef="#ctx0" brushRef="#br0" timeOffset="-110371.38">9591 8824 0,'0'-13'125,"66"-67"-109,0 1 0,-26 26-1,-13 13 1,25 14-16,1-54 31,-53 67-31,0-13 16,0-1-1,14 27 1,-14-13 15,0-13-31</inkml:trace>
  <inkml:trace contextRef="#ctx0" brushRef="#br0" timeOffset="-109866.89">8639 8718 0,'0'-13'32,"13"-14"-32,0 1 15,93-133 1,-27 40-16,-13 26 16,-26 54-16,-27-1 15,1-26-15,-14 13 16,39 0-16</inkml:trace>
  <inkml:trace contextRef="#ctx0" brushRef="#br0" timeOffset="-103187.45">14989 12144 0,'39'-13'125,"279"-27"-94,-212 14-15,92 26 0,-145 0-16,-13 0 15,52 0 1,-39 0-1,-13 0 1,13 0-16,-27 0 16,40 0-1,14 0 1,-1 0 0,-39 0-1,0 0-15,-14 0 0,0 0 16,67 0-1,-40 13 1,26-13 15,-52 0-31,-1 0 16,80 0 0,-40 0-1,-26 0 1,-14 0-1,14 0 17,0 0-17,39 0 1,-13 0 0,-26 0-16,-14 0 15,-12 0 1,39 0 46,13 0-46,26 0 0,-39 0-1,-40 0-15,14 27 31,-14-27 16,0 0-31,27 13 0,0 13-1,-14-26 1,14 14-1,-27-14 1,0 26 15,-13-52 110,0-14-125,0 0-1,0 14 1,0-14-1,0 14 32,0 12 47,0-12-78,0-1-1,0 14 63,-66-93-46,-93 14-1,93 52-15,40 40-1,-14-40 63,1 40-62,-1 0-16,-40 0 16,28 0-1,-54 0 1,26 0-1,67 0 1,-13 0-16,-40 0 16,26 0 15,-26 0-15,26 0-16,27 0 15,-93 0 1,27 0-1,-80 0 1,93 0 0,-27 0-1,67 0 1,12 0 0,-52 0-1,13 0 1,14 0-16,12 0 15,-39 0 1,53 0 0,-14 0 15,1 0-31,-14 0 16,-39-26-1,39 26 1,27 0-1,-53-13 64,-40 13-48,53 0-31,-26-27 31,52 27 0,14 0 32,-40 0-48,40 0 1,-14 27 156,1-14-156,13-13-1,-14 0 313,14 40-312,-27-1 0,14 1-16,26 0 15,-53 66 1,26-93-1,27 0-15,-13 0 16,13 67 156,-26-14-156,26-53-1,0 13 1,0-12 171,0 25-93,13 41-63,-13-67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4241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4.png"/><Relationship Id="rId7" Type="http://schemas.openxmlformats.org/officeDocument/2006/relationships/customXml" Target="../ink/ink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customXml" Target="../ink/ink9.xml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3.png"/><Relationship Id="rId4" Type="http://schemas.openxmlformats.org/officeDocument/2006/relationships/image" Target="../media/image7.png"/><Relationship Id="rId9" Type="http://schemas.openxmlformats.org/officeDocument/2006/relationships/customXml" Target="../ink/ink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5.png"/><Relationship Id="rId7" Type="http://schemas.openxmlformats.org/officeDocument/2006/relationships/customXml" Target="../ink/ink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1.png"/><Relationship Id="rId4" Type="http://schemas.openxmlformats.org/officeDocument/2006/relationships/customXml" Target="../ink/ink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3.png"/><Relationship Id="rId4" Type="http://schemas.openxmlformats.org/officeDocument/2006/relationships/customXml" Target="../ink/ink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5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5" Type="http://schemas.openxmlformats.org/officeDocument/2006/relationships/customXml" Target="../ink/ink16.xml"/><Relationship Id="rId4" Type="http://schemas.openxmlformats.org/officeDocument/2006/relationships/image" Target="../media/image4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7.xml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7" Type="http://schemas.openxmlformats.org/officeDocument/2006/relationships/image" Target="../media/image5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9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png"/><Relationship Id="rId5" Type="http://schemas.openxmlformats.org/officeDocument/2006/relationships/customXml" Target="../ink/ink20.xml"/><Relationship Id="rId4" Type="http://schemas.openxmlformats.org/officeDocument/2006/relationships/image" Target="../media/image54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36.png"/><Relationship Id="rId7" Type="http://schemas.openxmlformats.org/officeDocument/2006/relationships/image" Target="../media/image6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5" Type="http://schemas.openxmlformats.org/officeDocument/2006/relationships/image" Target="../media/image60.png"/><Relationship Id="rId10" Type="http://schemas.openxmlformats.org/officeDocument/2006/relationships/image" Target="../media/image63.png"/><Relationship Id="rId4" Type="http://schemas.openxmlformats.org/officeDocument/2006/relationships/image" Target="../media/image59.png"/><Relationship Id="rId9" Type="http://schemas.openxmlformats.org/officeDocument/2006/relationships/customXml" Target="../ink/ink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5" Type="http://schemas.openxmlformats.org/officeDocument/2006/relationships/customXml" Target="../ink/ink22.xml"/><Relationship Id="rId4" Type="http://schemas.openxmlformats.org/officeDocument/2006/relationships/image" Target="../media/image6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ustomXml" Target="../ink/ink2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ustomXml" Target="../ink/ink24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ustomXml" Target="../ink/ink25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6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2.png"/><Relationship Id="rId5" Type="http://schemas.openxmlformats.org/officeDocument/2006/relationships/customXml" Target="../ink/ink27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6.png"/><Relationship Id="rId7" Type="http://schemas.openxmlformats.org/officeDocument/2006/relationships/customXml" Target="../ink/ink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ustomXml" Target="../ink/ink28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ustomXml" Target="../ink/ink29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ustomXml" Target="../ink/ink30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5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76.png"/><Relationship Id="rId4" Type="http://schemas.openxmlformats.org/officeDocument/2006/relationships/customXml" Target="../ink/ink3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customXml" Target="../ink/ink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.xml"/><Relationship Id="rId5" Type="http://schemas.openxmlformats.org/officeDocument/2006/relationships/image" Target="../media/image16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png"/><Relationship Id="rId4" Type="http://schemas.openxmlformats.org/officeDocument/2006/relationships/customXml" Target="../ink/ink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480560" y="22860"/>
            <a:ext cx="4572000" cy="4572000"/>
          </a:xfrm>
          <a:prstGeom prst="ellipse">
            <a:avLst/>
          </a:prstGeom>
          <a:solidFill>
            <a:srgbClr val="162A3A"/>
          </a:solidFill>
          <a:ln w="12700">
            <a:solidFill>
              <a:srgbClr val="1A3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120640" y="571500"/>
            <a:ext cx="3474720" cy="3474720"/>
          </a:xfrm>
          <a:prstGeom prst="ellipse">
            <a:avLst/>
          </a:prstGeom>
          <a:solidFill>
            <a:srgbClr val="1A3550"/>
          </a:solidFill>
          <a:ln w="12700">
            <a:solidFill>
              <a:srgbClr val="2040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0" y="1211580"/>
            <a:ext cx="1280160" cy="12801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94361" y="7315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Switching Fundamentals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754380" y="160020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&amp; LAN Communications</a:t>
            </a:r>
            <a:endParaRPr lang="en-US" sz="2800" dirty="0"/>
          </a:p>
        </p:txBody>
      </p:sp>
      <p:sp>
        <p:nvSpPr>
          <p:cNvPr id="8" name="Shape 5"/>
          <p:cNvSpPr/>
          <p:nvPr/>
        </p:nvSpPr>
        <p:spPr>
          <a:xfrm>
            <a:off x="685800" y="2606040"/>
            <a:ext cx="502920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685800" y="2788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Comprehensive Seminar for Computer Networking Students</a:t>
            </a:r>
            <a:endParaRPr lang="en-US" sz="14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3429000"/>
            <a:ext cx="320040" cy="3200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143000" y="34290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Switching Technology</a:t>
            </a:r>
            <a:endParaRPr lang="en-US" sz="110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0440" y="3429000"/>
            <a:ext cx="320040" cy="32004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886200" y="34290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Devices</a:t>
            </a:r>
            <a:endParaRPr lang="en-US" sz="11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640" y="3429000"/>
            <a:ext cx="320040" cy="32004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629400" y="34290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Ethernet Basics</a:t>
            </a:r>
            <a:endParaRPr lang="en-US" sz="1100" dirty="0"/>
          </a:p>
        </p:txBody>
      </p:sp>
      <p:sp>
        <p:nvSpPr>
          <p:cNvPr id="16" name="Text 10"/>
          <p:cNvSpPr/>
          <p:nvPr/>
        </p:nvSpPr>
        <p:spPr>
          <a:xfrm>
            <a:off x="685800" y="44805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Engr:  Abduwahid Mohamed Ali</a:t>
            </a:r>
            <a:endParaRPr lang="en-US" sz="1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76039DC-470E-252F-5B8C-E8DCCAD6F8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48843" y="8890"/>
            <a:ext cx="2235434" cy="8051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Ethernet Frame Structure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82880" y="1005840"/>
            <a:ext cx="777240" cy="685800"/>
          </a:xfrm>
          <a:prstGeom prst="rect">
            <a:avLst/>
          </a:prstGeom>
          <a:solidFill>
            <a:srgbClr val="546E7A"/>
          </a:solidFill>
          <a:ln w="1270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82880" y="1005840"/>
            <a:ext cx="777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Preamble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182880" y="1353312"/>
            <a:ext cx="777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8F4F8"/>
                </a:solidFill>
              </a:rPr>
              <a:t>7 B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87552" y="1005840"/>
            <a:ext cx="502920" cy="685800"/>
          </a:xfrm>
          <a:prstGeom prst="rect">
            <a:avLst/>
          </a:prstGeom>
          <a:solidFill>
            <a:srgbClr val="607D8B"/>
          </a:solidFill>
          <a:ln w="12700">
            <a:solidFill>
              <a:srgbClr val="607D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87552" y="1005840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SFD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987552" y="1353312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8F4F8"/>
                </a:solidFill>
              </a:rPr>
              <a:t>1 B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517904" y="1005840"/>
            <a:ext cx="914400" cy="68580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517904" y="100584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Dest MAC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1517904" y="135331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8F4F8"/>
                </a:solidFill>
              </a:rPr>
              <a:t>6 B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2459736" y="1005840"/>
            <a:ext cx="914400" cy="6858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459736" y="100584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Src MAC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459736" y="135331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8F4F8"/>
                </a:solidFill>
              </a:rPr>
              <a:t>6 B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3401568" y="1005840"/>
            <a:ext cx="914400" cy="6858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401568" y="100584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EtherType/Len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401568" y="135331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8F4F8"/>
                </a:solidFill>
              </a:rPr>
              <a:t>2 B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4343400" y="1005840"/>
            <a:ext cx="2926080" cy="685800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343400" y="1005840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Payload/Data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4343400" y="1353312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8F4F8"/>
                </a:solidFill>
              </a:rPr>
              <a:t>46–1500B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7296912" y="1005840"/>
            <a:ext cx="731520" cy="685800"/>
          </a:xfrm>
          <a:prstGeom prst="rect">
            <a:avLst/>
          </a:prstGeom>
          <a:solidFill>
            <a:srgbClr val="7B3F00"/>
          </a:solidFill>
          <a:ln w="12700">
            <a:solidFill>
              <a:srgbClr val="7B3F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296912" y="100584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FCS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7296912" y="1353312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8F4F8"/>
                </a:solidFill>
              </a:rPr>
              <a:t>4 B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182880" y="1920240"/>
            <a:ext cx="21488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182880" y="1920240"/>
            <a:ext cx="2148840" cy="731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2011680"/>
            <a:ext cx="502920" cy="502920"/>
          </a:xfrm>
          <a:prstGeom prst="rect">
            <a:avLst/>
          </a:prstGeom>
        </p:spPr>
      </p:pic>
      <p:sp>
        <p:nvSpPr>
          <p:cNvPr id="28" name="Text 25"/>
          <p:cNvSpPr/>
          <p:nvPr/>
        </p:nvSpPr>
        <p:spPr>
          <a:xfrm>
            <a:off x="274320" y="256032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Destination MAC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292608" y="2999232"/>
            <a:ext cx="19202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</a:rPr>
              <a:t>6-byte (48-bit) address identifying the receiving device. Written as: AA:BB:CC:DD:EE:FF. The switch reads this to decide which port to forward the frame.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2423160" y="1920240"/>
            <a:ext cx="21488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2423160" y="1920240"/>
            <a:ext cx="2148840" cy="73152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120" y="2011680"/>
            <a:ext cx="502920" cy="502920"/>
          </a:xfrm>
          <a:prstGeom prst="rect">
            <a:avLst/>
          </a:prstGeom>
        </p:spPr>
      </p:pic>
      <p:sp>
        <p:nvSpPr>
          <p:cNvPr id="33" name="Text 29"/>
          <p:cNvSpPr/>
          <p:nvPr/>
        </p:nvSpPr>
        <p:spPr>
          <a:xfrm>
            <a:off x="2514600" y="256032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Source MAC</a:t>
            </a:r>
            <a:endParaRPr lang="en-US" sz="1200" dirty="0"/>
          </a:p>
        </p:txBody>
      </p:sp>
      <p:sp>
        <p:nvSpPr>
          <p:cNvPr id="34" name="Text 30"/>
          <p:cNvSpPr/>
          <p:nvPr/>
        </p:nvSpPr>
        <p:spPr>
          <a:xfrm>
            <a:off x="2532888" y="2999232"/>
            <a:ext cx="19202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</a:rPr>
              <a:t>6-byte address of the sending device. The switch learns and stores this in its MAC address table to build forwarding intelligence.</a:t>
            </a:r>
            <a:endParaRPr lang="en-US" sz="1000" dirty="0"/>
          </a:p>
        </p:txBody>
      </p:sp>
      <p:sp>
        <p:nvSpPr>
          <p:cNvPr id="35" name="Shape 31"/>
          <p:cNvSpPr/>
          <p:nvPr/>
        </p:nvSpPr>
        <p:spPr>
          <a:xfrm>
            <a:off x="4663440" y="1920240"/>
            <a:ext cx="21488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Shape 32"/>
          <p:cNvSpPr/>
          <p:nvPr/>
        </p:nvSpPr>
        <p:spPr>
          <a:xfrm>
            <a:off x="4663440" y="1920240"/>
            <a:ext cx="2148840" cy="73152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0" y="2011680"/>
            <a:ext cx="502920" cy="502920"/>
          </a:xfrm>
          <a:prstGeom prst="rect">
            <a:avLst/>
          </a:prstGeom>
        </p:spPr>
      </p:pic>
      <p:sp>
        <p:nvSpPr>
          <p:cNvPr id="38" name="Text 33"/>
          <p:cNvSpPr/>
          <p:nvPr/>
        </p:nvSpPr>
        <p:spPr>
          <a:xfrm>
            <a:off x="4754880" y="256032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 / Data</a:t>
            </a:r>
            <a:endParaRPr lang="en-US" sz="1200" dirty="0"/>
          </a:p>
        </p:txBody>
      </p:sp>
      <p:sp>
        <p:nvSpPr>
          <p:cNvPr id="39" name="Text 34"/>
          <p:cNvSpPr/>
          <p:nvPr/>
        </p:nvSpPr>
        <p:spPr>
          <a:xfrm>
            <a:off x="4773168" y="2999232"/>
            <a:ext cx="19202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</a:rPr>
              <a:t>The actual user data (46–1500 bytes). If less than 46 bytes, padding is added. Maximum frame size = 1518 bytes (MTU).</a:t>
            </a:r>
            <a:endParaRPr lang="en-US" sz="1000" dirty="0"/>
          </a:p>
        </p:txBody>
      </p:sp>
      <p:sp>
        <p:nvSpPr>
          <p:cNvPr id="40" name="Shape 35"/>
          <p:cNvSpPr/>
          <p:nvPr/>
        </p:nvSpPr>
        <p:spPr>
          <a:xfrm>
            <a:off x="6903720" y="1920240"/>
            <a:ext cx="21488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Shape 36"/>
          <p:cNvSpPr/>
          <p:nvPr/>
        </p:nvSpPr>
        <p:spPr>
          <a:xfrm>
            <a:off x="6903720" y="1920240"/>
            <a:ext cx="2148840" cy="73152"/>
          </a:xfrm>
          <a:prstGeom prst="rect">
            <a:avLst/>
          </a:prstGeom>
          <a:solidFill>
            <a:srgbClr val="7B3F00"/>
          </a:solidFill>
          <a:ln w="12700">
            <a:solidFill>
              <a:srgbClr val="7B3F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26680" y="2011680"/>
            <a:ext cx="502920" cy="502920"/>
          </a:xfrm>
          <a:prstGeom prst="rect">
            <a:avLst/>
          </a:prstGeom>
        </p:spPr>
      </p:pic>
      <p:sp>
        <p:nvSpPr>
          <p:cNvPr id="43" name="Text 37"/>
          <p:cNvSpPr/>
          <p:nvPr/>
        </p:nvSpPr>
        <p:spPr>
          <a:xfrm>
            <a:off x="6995160" y="256032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FCS (CRC)</a:t>
            </a:r>
            <a:endParaRPr lang="en-US" sz="1200" dirty="0"/>
          </a:p>
        </p:txBody>
      </p:sp>
      <p:sp>
        <p:nvSpPr>
          <p:cNvPr id="44" name="Text 38"/>
          <p:cNvSpPr/>
          <p:nvPr/>
        </p:nvSpPr>
        <p:spPr>
          <a:xfrm>
            <a:off x="7013448" y="2999232"/>
            <a:ext cx="19202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</a:rPr>
              <a:t>4-byte checksum. Receiver recalculates and compares — if mismatch, frame is dropped (error detection).</a:t>
            </a:r>
            <a:endParaRPr lang="en-US" sz="1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8004B736-1EAA-ECD8-8F2F-ECFCEF377A9E}"/>
                  </a:ext>
                </a:extLst>
              </p14:cNvPr>
              <p14:cNvContentPartPr/>
              <p14:nvPr/>
            </p14:nvContentPartPr>
            <p14:xfrm>
              <a:off x="271440" y="814320"/>
              <a:ext cx="8287200" cy="2995920"/>
            </p14:xfrm>
          </p:contentPart>
        </mc:Choice>
        <mc:Fallback xmlns=""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8004B736-1EAA-ECD8-8F2F-ECFCEF377A9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2080" y="804960"/>
                <a:ext cx="8305920" cy="3014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Source &amp; Destination MAC Addresses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8503920" cy="10515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Example MAC Address:  AA : BB : CC : DD : EE : FF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02920" y="150876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BE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← OUI (Manufacturer, 3 bytes) →                 ← NIC Specific (3 bytes) →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" y="2240280"/>
            <a:ext cx="420624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20040" y="2240280"/>
            <a:ext cx="4206240" cy="8229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331720"/>
            <a:ext cx="594360" cy="5943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43000" y="2377440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Source MAC Address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502920" y="3154680"/>
            <a:ext cx="38404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The MAC address of the SENDING device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Helps the switch learn which device is on which port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Switch stores it in the MAC Address Table (CAM table)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Example: Your PC's NIC address when sending an email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800600" y="2240280"/>
            <a:ext cx="420624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800600" y="2240280"/>
            <a:ext cx="4206240" cy="8229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2331720"/>
            <a:ext cx="594360" cy="5943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623560" y="2377440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Destination MAC Address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4983480" y="3154680"/>
            <a:ext cx="38404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The MAC address of the RECEIVING device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Switch looks it up in its MAC table to find the right port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If unknown → switch floods to all ports (except source)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FF:FF:FF:FF:FF:FF = Broadcast (sent to ALL devices)</a:t>
            </a:r>
            <a:endParaRPr lang="en-US" sz="10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E74E3E20-646A-F09F-5EB6-8EB2881D5D72}"/>
                  </a:ext>
                </a:extLst>
              </p14:cNvPr>
              <p14:cNvContentPartPr/>
              <p14:nvPr/>
            </p14:nvContentPartPr>
            <p14:xfrm>
              <a:off x="0" y="1052640"/>
              <a:ext cx="7658280" cy="33530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E74E3E20-646A-F09F-5EB6-8EB2881D5D7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9360" y="1043280"/>
                <a:ext cx="7677000" cy="3371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5486400" cy="5486400"/>
          </a:xfrm>
          <a:prstGeom prst="ellipse">
            <a:avLst/>
          </a:prstGeom>
          <a:solidFill>
            <a:srgbClr val="162A3A"/>
          </a:solidFill>
          <a:ln w="12700">
            <a:solidFill>
              <a:srgbClr val="162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0" y="2286000"/>
            <a:ext cx="4572000" cy="4572000"/>
          </a:xfrm>
          <a:prstGeom prst="ellipse">
            <a:avLst/>
          </a:prstGeom>
          <a:solidFill>
            <a:srgbClr val="0A1F30"/>
          </a:solidFill>
          <a:ln w="12700">
            <a:solidFill>
              <a:srgbClr val="0A1F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200400" y="914400"/>
            <a:ext cx="2743200" cy="54864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0040" y="1097280"/>
            <a:ext cx="4160520" cy="1051560"/>
          </a:xfrm>
          <a:prstGeom prst="rect">
            <a:avLst/>
          </a:prstGeom>
          <a:solidFill>
            <a:srgbClr val="10253A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097280"/>
            <a:ext cx="73152" cy="10515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389888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51560" y="1207008"/>
            <a:ext cx="33375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F4F8"/>
                </a:solidFill>
              </a:rPr>
              <a:t>A switch intelligently forwards frames using MAC addresses — only to the intended device.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" y="2331720"/>
            <a:ext cx="4160520" cy="1051560"/>
          </a:xfrm>
          <a:prstGeom prst="rect">
            <a:avLst/>
          </a:prstGeom>
          <a:solidFill>
            <a:srgbClr val="10253A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20040" y="2331720"/>
            <a:ext cx="73152" cy="10515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624328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051560" y="2441448"/>
            <a:ext cx="33375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F4F8"/>
                </a:solidFill>
              </a:rPr>
              <a:t>Switches operate at Layer 2; Layer 3 switches add routing (IP) capability.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320040" y="3566160"/>
            <a:ext cx="4160520" cy="1051560"/>
          </a:xfrm>
          <a:prstGeom prst="rect">
            <a:avLst/>
          </a:prstGeom>
          <a:solidFill>
            <a:srgbClr val="10253A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320040" y="3566160"/>
            <a:ext cx="73152" cy="10515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858768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51560" y="3675888"/>
            <a:ext cx="33375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F4F8"/>
                </a:solidFill>
              </a:rPr>
              <a:t>Hub → broadcasts; Switch → unicasts; Router → routes between networks.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4800600" y="1097280"/>
            <a:ext cx="4160520" cy="1051560"/>
          </a:xfrm>
          <a:prstGeom prst="rect">
            <a:avLst/>
          </a:prstGeom>
          <a:solidFill>
            <a:srgbClr val="10253A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4"/>
          <p:cNvSpPr/>
          <p:nvPr/>
        </p:nvSpPr>
        <p:spPr>
          <a:xfrm>
            <a:off x="4800600" y="1097280"/>
            <a:ext cx="73152" cy="10515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7760" y="1389888"/>
            <a:ext cx="457200" cy="45720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5532120" y="1207008"/>
            <a:ext cx="33375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F4F8"/>
                </a:solidFill>
              </a:rPr>
              <a:t>Ethernet (IEEE 802.3) is the dominant LAN standard; frames carry MAC src/dest, data &amp; FCS.</a:t>
            </a:r>
            <a:endParaRPr lang="en-US" sz="1050" dirty="0"/>
          </a:p>
        </p:txBody>
      </p:sp>
      <p:sp>
        <p:nvSpPr>
          <p:cNvPr id="22" name="Shape 16"/>
          <p:cNvSpPr/>
          <p:nvPr/>
        </p:nvSpPr>
        <p:spPr>
          <a:xfrm>
            <a:off x="4800600" y="2331720"/>
            <a:ext cx="4160520" cy="1051560"/>
          </a:xfrm>
          <a:prstGeom prst="rect">
            <a:avLst/>
          </a:prstGeom>
          <a:solidFill>
            <a:srgbClr val="10253A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7"/>
          <p:cNvSpPr/>
          <p:nvPr/>
        </p:nvSpPr>
        <p:spPr>
          <a:xfrm>
            <a:off x="4800600" y="2331720"/>
            <a:ext cx="73152" cy="10515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7760" y="2624328"/>
            <a:ext cx="457200" cy="45720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5532120" y="2441448"/>
            <a:ext cx="33375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F4F8"/>
                </a:solidFill>
              </a:rPr>
              <a:t>MAC address = 48-bit unique hardware identifier; first 3 bytes = manufacturer (OUI).</a:t>
            </a:r>
            <a:endParaRPr lang="en-US" sz="1050" dirty="0"/>
          </a:p>
        </p:txBody>
      </p:sp>
      <p:sp>
        <p:nvSpPr>
          <p:cNvPr id="26" name="Shape 19"/>
          <p:cNvSpPr/>
          <p:nvPr/>
        </p:nvSpPr>
        <p:spPr>
          <a:xfrm>
            <a:off x="4800600" y="3566160"/>
            <a:ext cx="4160520" cy="1051560"/>
          </a:xfrm>
          <a:prstGeom prst="rect">
            <a:avLst/>
          </a:prstGeom>
          <a:solidFill>
            <a:srgbClr val="10253A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0"/>
          <p:cNvSpPr/>
          <p:nvPr/>
        </p:nvSpPr>
        <p:spPr>
          <a:xfrm>
            <a:off x="4800600" y="3566160"/>
            <a:ext cx="73152" cy="10515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37760" y="3858768"/>
            <a:ext cx="457200" cy="457200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5532120" y="3675888"/>
            <a:ext cx="33375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8F4F8"/>
                </a:solidFill>
              </a:rPr>
              <a:t>Enterprise networks use a 3-tier switch hierarchy: Core, Distribution, Access.</a:t>
            </a:r>
            <a:endParaRPr lang="en-US" sz="10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56B35E9-CDB6-75AA-A69D-18DDD675EC0D}"/>
                  </a:ext>
                </a:extLst>
              </p14:cNvPr>
              <p14:cNvContentPartPr/>
              <p14:nvPr/>
            </p14:nvContentPartPr>
            <p14:xfrm>
              <a:off x="1123920" y="1604880"/>
              <a:ext cx="7563240" cy="273420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56B35E9-CDB6-75AA-A69D-18DDD675EC0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114560" y="1595520"/>
                <a:ext cx="7581960" cy="2752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" y="0"/>
            <a:ext cx="9144000" cy="914400"/>
          </a:xfrm>
          <a:prstGeom prst="rect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2801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Session 2 </a:t>
            </a: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74320" y="1115568"/>
            <a:ext cx="8595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109728" cy="109728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02920" y="1408176"/>
            <a:ext cx="512064" cy="512064"/>
          </a:xfrm>
          <a:prstGeom prst="ellipse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408176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1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1170432" y="1207008"/>
            <a:ext cx="1737360" cy="301752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170432" y="1207008"/>
            <a:ext cx="17373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16:50 – 17:00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108960" y="1207008"/>
            <a:ext cx="5394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D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MAC Addressing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108960" y="1664208"/>
            <a:ext cx="5394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46E7A"/>
                </a:solidFill>
              </a:rPr>
              <a:t>What is a MAC address? MAC vs IP. LAN communication.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377440"/>
            <a:ext cx="8595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377440"/>
            <a:ext cx="109728" cy="10972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02920" y="2670048"/>
            <a:ext cx="512064" cy="512064"/>
          </a:xfrm>
          <a:prstGeom prst="ellipse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2920" y="267004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2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1170432" y="2468880"/>
            <a:ext cx="1737360" cy="301752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170432" y="2468880"/>
            <a:ext cx="17373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17:00 – 17:15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108960" y="2468880"/>
            <a:ext cx="5394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D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Switches Learn MAC Addresses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108960" y="2926080"/>
            <a:ext cx="5394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46E7A"/>
                </a:solidFill>
              </a:rPr>
              <a:t>MAC address table, dynamic learning, aging timers.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3639312"/>
            <a:ext cx="859536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3639312"/>
            <a:ext cx="109728" cy="10972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02920" y="3931920"/>
            <a:ext cx="512064" cy="51206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2920" y="393192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3</a:t>
            </a:r>
            <a:endParaRPr lang="en-US" sz="1700" dirty="0"/>
          </a:p>
        </p:txBody>
      </p:sp>
      <p:sp>
        <p:nvSpPr>
          <p:cNvPr id="24" name="Shape 22"/>
          <p:cNvSpPr/>
          <p:nvPr/>
        </p:nvSpPr>
        <p:spPr>
          <a:xfrm>
            <a:off x="1170432" y="3730752"/>
            <a:ext cx="1737360" cy="3017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170432" y="3730752"/>
            <a:ext cx="17373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17:15 – 17:30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108960" y="3730752"/>
            <a:ext cx="5394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D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Switch Forwarding Decisions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3108960" y="4187952"/>
            <a:ext cx="5394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46E7A"/>
                </a:solidFill>
              </a:rPr>
              <a:t>Forwarding, flooding, filtering, unicast &amp; broadcast.</a:t>
            </a:r>
            <a:endParaRPr lang="en-US" sz="11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85174794-BA14-F818-32A2-D0E6D75563A2}"/>
                  </a:ext>
                </a:extLst>
              </p14:cNvPr>
              <p14:cNvContentPartPr/>
              <p14:nvPr/>
            </p14:nvContentPartPr>
            <p14:xfrm>
              <a:off x="2933640" y="1166760"/>
              <a:ext cx="1995840" cy="80064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85174794-BA14-F818-32A2-D0E6D75563A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24280" y="1157400"/>
                <a:ext cx="2014560" cy="819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2801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 MAC Address?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74320" y="987552"/>
            <a:ext cx="8595360" cy="868680"/>
          </a:xfrm>
          <a:prstGeom prst="rect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69848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43000" y="1024128"/>
            <a:ext cx="754380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FFFFFF"/>
                </a:solidFill>
              </a:rPr>
              <a:t>A MAC (Media Access Control) address is a unique 48-bit hardware identifier permanently assigned to a Network Interface Card (NIC) by its manufacturer. It identifies devices at Layer 2 of the OSI model.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274320" y="1993392"/>
            <a:ext cx="8595360" cy="1143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457200" y="205740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D35"/>
                </a:solidFill>
              </a:rPr>
              <a:t>Anatomy of a MAC Address: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57200" y="2423160"/>
            <a:ext cx="1234440" cy="54864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57200" y="242316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AA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1691640" y="2450592"/>
            <a:ext cx="1554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546E7A"/>
                </a:solidFill>
              </a:rPr>
              <a:t>:</a:t>
            </a:r>
            <a:endParaRPr lang="en-US" sz="2000" dirty="0"/>
          </a:p>
        </p:txBody>
      </p:sp>
      <p:sp>
        <p:nvSpPr>
          <p:cNvPr id="12" name="Shape 9"/>
          <p:cNvSpPr/>
          <p:nvPr/>
        </p:nvSpPr>
        <p:spPr>
          <a:xfrm>
            <a:off x="1847088" y="2423160"/>
            <a:ext cx="1234440" cy="54864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1847088" y="242316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BB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3081528" y="2450592"/>
            <a:ext cx="1554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546E7A"/>
                </a:solidFill>
              </a:rPr>
              <a:t>:</a:t>
            </a:r>
            <a:endParaRPr lang="en-US" sz="2000" dirty="0"/>
          </a:p>
        </p:txBody>
      </p:sp>
      <p:sp>
        <p:nvSpPr>
          <p:cNvPr id="15" name="Shape 12"/>
          <p:cNvSpPr/>
          <p:nvPr/>
        </p:nvSpPr>
        <p:spPr>
          <a:xfrm>
            <a:off x="3236976" y="2423160"/>
            <a:ext cx="1234440" cy="54864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236976" y="242316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CC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4471416" y="2450592"/>
            <a:ext cx="1554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546E7A"/>
                </a:solidFill>
              </a:rPr>
              <a:t>:</a:t>
            </a:r>
            <a:endParaRPr lang="en-US" sz="2000" dirty="0"/>
          </a:p>
        </p:txBody>
      </p:sp>
      <p:sp>
        <p:nvSpPr>
          <p:cNvPr id="18" name="Shape 15"/>
          <p:cNvSpPr/>
          <p:nvPr/>
        </p:nvSpPr>
        <p:spPr>
          <a:xfrm>
            <a:off x="4626864" y="2423160"/>
            <a:ext cx="1234440" cy="54864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626864" y="242316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DD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5861304" y="2450592"/>
            <a:ext cx="1554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546E7A"/>
                </a:solidFill>
              </a:rPr>
              <a:t>:</a:t>
            </a:r>
            <a:endParaRPr lang="en-US" sz="2000" dirty="0"/>
          </a:p>
        </p:txBody>
      </p:sp>
      <p:sp>
        <p:nvSpPr>
          <p:cNvPr id="21" name="Shape 18"/>
          <p:cNvSpPr/>
          <p:nvPr/>
        </p:nvSpPr>
        <p:spPr>
          <a:xfrm>
            <a:off x="6016752" y="2423160"/>
            <a:ext cx="1234440" cy="54864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6016752" y="242316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EE</a:t>
            </a:r>
            <a:endParaRPr lang="en-US" sz="2200" dirty="0"/>
          </a:p>
        </p:txBody>
      </p:sp>
      <p:sp>
        <p:nvSpPr>
          <p:cNvPr id="23" name="Text 20"/>
          <p:cNvSpPr/>
          <p:nvPr/>
        </p:nvSpPr>
        <p:spPr>
          <a:xfrm>
            <a:off x="7251192" y="2450592"/>
            <a:ext cx="1554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546E7A"/>
                </a:solidFill>
              </a:rPr>
              <a:t>:</a:t>
            </a:r>
            <a:endParaRPr lang="en-US" sz="2000" dirty="0"/>
          </a:p>
        </p:txBody>
      </p:sp>
      <p:sp>
        <p:nvSpPr>
          <p:cNvPr id="24" name="Shape 21"/>
          <p:cNvSpPr/>
          <p:nvPr/>
        </p:nvSpPr>
        <p:spPr>
          <a:xfrm>
            <a:off x="7406640" y="2423160"/>
            <a:ext cx="1234440" cy="54864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7406640" y="2423160"/>
            <a:ext cx="1234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FF</a:t>
            </a:r>
            <a:endParaRPr lang="en-US" sz="2200" dirty="0"/>
          </a:p>
        </p:txBody>
      </p:sp>
      <p:sp>
        <p:nvSpPr>
          <p:cNvPr id="26" name="Shape 23"/>
          <p:cNvSpPr/>
          <p:nvPr/>
        </p:nvSpPr>
        <p:spPr>
          <a:xfrm>
            <a:off x="457200" y="3063240"/>
            <a:ext cx="4114800" cy="0"/>
          </a:xfrm>
          <a:prstGeom prst="line">
            <a:avLst/>
          </a:prstGeom>
          <a:noFill/>
          <a:ln w="254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457200" y="312724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838F"/>
                </a:solidFill>
              </a:rPr>
              <a:t>OUI — Manufacturer ID (3 bytes)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4645152" y="3063240"/>
            <a:ext cx="3767328" cy="0"/>
          </a:xfrm>
          <a:prstGeom prst="line">
            <a:avLst/>
          </a:prstGeom>
          <a:noFill/>
          <a:ln w="254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4645152" y="3127248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4B8C"/>
                </a:solidFill>
              </a:rPr>
              <a:t>NIC-Specific (Device ID) (3 bytes)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274320" y="3547872"/>
            <a:ext cx="27432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274320" y="3547872"/>
            <a:ext cx="2743200" cy="73152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880" y="3639312"/>
            <a:ext cx="502920" cy="502920"/>
          </a:xfrm>
          <a:prstGeom prst="rect">
            <a:avLst/>
          </a:prstGeom>
        </p:spPr>
      </p:pic>
      <p:sp>
        <p:nvSpPr>
          <p:cNvPr id="33" name="Text 29"/>
          <p:cNvSpPr/>
          <p:nvPr/>
        </p:nvSpPr>
        <p:spPr>
          <a:xfrm>
            <a:off x="365760" y="417880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D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Hardware Address</a:t>
            </a:r>
            <a:endParaRPr lang="en-US" sz="1200" dirty="0"/>
          </a:p>
        </p:txBody>
      </p:sp>
      <p:sp>
        <p:nvSpPr>
          <p:cNvPr id="34" name="Text 30"/>
          <p:cNvSpPr/>
          <p:nvPr/>
        </p:nvSpPr>
        <p:spPr>
          <a:xfrm>
            <a:off x="384048" y="4535424"/>
            <a:ext cx="2523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46E7A"/>
                </a:solidFill>
              </a:rPr>
              <a:t>Burned into the NIC at factory. Sometimes called BIA (Burned-In Address). Cannot be changed by software.</a:t>
            </a:r>
            <a:endParaRPr lang="en-US" sz="950" dirty="0"/>
          </a:p>
        </p:txBody>
      </p:sp>
      <p:sp>
        <p:nvSpPr>
          <p:cNvPr id="35" name="Shape 31"/>
          <p:cNvSpPr/>
          <p:nvPr/>
        </p:nvSpPr>
        <p:spPr>
          <a:xfrm>
            <a:off x="3218688" y="3547872"/>
            <a:ext cx="27432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Shape 32"/>
          <p:cNvSpPr/>
          <p:nvPr/>
        </p:nvSpPr>
        <p:spPr>
          <a:xfrm>
            <a:off x="3218688" y="3547872"/>
            <a:ext cx="2743200" cy="73152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0248" y="3639312"/>
            <a:ext cx="502920" cy="502920"/>
          </a:xfrm>
          <a:prstGeom prst="rect">
            <a:avLst/>
          </a:prstGeom>
        </p:spPr>
      </p:pic>
      <p:sp>
        <p:nvSpPr>
          <p:cNvPr id="38" name="Text 33"/>
          <p:cNvSpPr/>
          <p:nvPr/>
        </p:nvSpPr>
        <p:spPr>
          <a:xfrm>
            <a:off x="3310128" y="417880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D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2 Identity</a:t>
            </a:r>
            <a:endParaRPr lang="en-US" sz="1200" dirty="0"/>
          </a:p>
        </p:txBody>
      </p:sp>
      <p:sp>
        <p:nvSpPr>
          <p:cNvPr id="39" name="Text 34"/>
          <p:cNvSpPr/>
          <p:nvPr/>
        </p:nvSpPr>
        <p:spPr>
          <a:xfrm>
            <a:off x="3328416" y="4535424"/>
            <a:ext cx="2523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46E7A"/>
                </a:solidFill>
              </a:rPr>
              <a:t>Used by switches at the Data Link Layer (Layer 2) to identify devices within a LAN segment.</a:t>
            </a:r>
            <a:endParaRPr lang="en-US" sz="950" dirty="0"/>
          </a:p>
        </p:txBody>
      </p:sp>
      <p:sp>
        <p:nvSpPr>
          <p:cNvPr id="40" name="Shape 35"/>
          <p:cNvSpPr/>
          <p:nvPr/>
        </p:nvSpPr>
        <p:spPr>
          <a:xfrm>
            <a:off x="6163056" y="3547872"/>
            <a:ext cx="27432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Shape 36"/>
          <p:cNvSpPr/>
          <p:nvPr/>
        </p:nvSpPr>
        <p:spPr>
          <a:xfrm>
            <a:off x="6163056" y="3547872"/>
            <a:ext cx="2743200" cy="73152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14616" y="3639312"/>
            <a:ext cx="502920" cy="502920"/>
          </a:xfrm>
          <a:prstGeom prst="rect">
            <a:avLst/>
          </a:prstGeom>
        </p:spPr>
      </p:pic>
      <p:sp>
        <p:nvSpPr>
          <p:cNvPr id="43" name="Text 37"/>
          <p:cNvSpPr/>
          <p:nvPr/>
        </p:nvSpPr>
        <p:spPr>
          <a:xfrm>
            <a:off x="6254496" y="417880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D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Flat Structure</a:t>
            </a:r>
            <a:endParaRPr lang="en-US" sz="1200" dirty="0"/>
          </a:p>
        </p:txBody>
      </p:sp>
      <p:sp>
        <p:nvSpPr>
          <p:cNvPr id="44" name="Text 38"/>
          <p:cNvSpPr/>
          <p:nvPr/>
        </p:nvSpPr>
        <p:spPr>
          <a:xfrm>
            <a:off x="6272784" y="4535424"/>
            <a:ext cx="2523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46E7A"/>
                </a:solidFill>
              </a:rPr>
              <a:t>Unlike IP addresses, MACs have no hierarchical structure. They don't indicate location — just identity.</a:t>
            </a:r>
            <a:endParaRPr lang="en-US" sz="9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CC398480-208B-E090-1210-2E5DB78B711C}"/>
                  </a:ext>
                </a:extLst>
              </p14:cNvPr>
              <p14:cNvContentPartPr/>
              <p14:nvPr/>
            </p14:nvContentPartPr>
            <p14:xfrm>
              <a:off x="476280" y="1100160"/>
              <a:ext cx="7015320" cy="3758040"/>
            </p14:xfrm>
          </p:contentPart>
        </mc:Choice>
        <mc:Fallback xmlns=""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CC398480-208B-E090-1210-2E5DB78B711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66920" y="1090800"/>
                <a:ext cx="7034040" cy="3776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2801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MAC Address vs IP Address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74320" y="987552"/>
            <a:ext cx="2194560" cy="475488"/>
          </a:xfrm>
          <a:prstGeom prst="rect">
            <a:avLst/>
          </a:prstGeom>
          <a:solidFill>
            <a:srgbClr val="0B1D35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987552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</a:rPr>
              <a:t>Feature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514600" y="987552"/>
            <a:ext cx="3108960" cy="475488"/>
          </a:xfrm>
          <a:prstGeom prst="rect">
            <a:avLst/>
          </a:prstGeom>
          <a:solidFill>
            <a:srgbClr val="00838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06040" y="987552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</a:rPr>
              <a:t>MAC Address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669280" y="987552"/>
            <a:ext cx="3108960" cy="475488"/>
          </a:xfrm>
          <a:prstGeom prst="rect">
            <a:avLst/>
          </a:prstGeom>
          <a:solidFill>
            <a:srgbClr val="1A4B8C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760720" y="987552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</a:rPr>
              <a:t>IP Address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74320" y="1463040"/>
            <a:ext cx="21945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B1D35"/>
                </a:solidFill>
              </a:rPr>
              <a:t>Full Name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514600" y="1463040"/>
            <a:ext cx="31089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606040" y="1463040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Media Access Control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1463040"/>
            <a:ext cx="31089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760720" y="1463040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Internet Protocol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1938528"/>
            <a:ext cx="21945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1938528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B1D35"/>
                </a:solidFill>
              </a:rPr>
              <a:t>Layer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514600" y="1938528"/>
            <a:ext cx="31089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606040" y="1938528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Layer 2 — Data Link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669280" y="1938528"/>
            <a:ext cx="31089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760720" y="1938528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Layer 3 — Network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74320" y="2414016"/>
            <a:ext cx="21945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65760" y="2414016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B1D35"/>
                </a:solidFill>
              </a:rPr>
              <a:t>Length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514600" y="2414016"/>
            <a:ext cx="31089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606040" y="2414016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48 bits (6 bytes)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669280" y="2414016"/>
            <a:ext cx="31089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760720" y="2414016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32 bits (IPv4) / 128 bits (IPv6)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74320" y="2889504"/>
            <a:ext cx="21945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65760" y="2889504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B1D35"/>
                </a:solidFill>
              </a:rPr>
              <a:t>Format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514600" y="2889504"/>
            <a:ext cx="31089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2606040" y="2889504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AA:BB:CC:DD:EE:FF (hex)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669280" y="2889504"/>
            <a:ext cx="31089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760720" y="2889504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192.168.1.1 (dotted decimal)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74320" y="3364992"/>
            <a:ext cx="21945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365760" y="3364992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B1D35"/>
                </a:solidFill>
              </a:rPr>
              <a:t>Assigned by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2514600" y="3364992"/>
            <a:ext cx="31089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2606040" y="3364992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Manufacturer (burned-in)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5669280" y="3364992"/>
            <a:ext cx="31089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760720" y="3364992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Network admin / DHCP (logical)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74320" y="3840480"/>
            <a:ext cx="21945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365760" y="3840480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B1D35"/>
                </a:solidFill>
              </a:rPr>
              <a:t>Changes?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514600" y="3840480"/>
            <a:ext cx="31089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2606040" y="3840480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Permanent (usually)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5669280" y="3840480"/>
            <a:ext cx="31089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5760720" y="3840480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Changes with network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274320" y="4315968"/>
            <a:ext cx="21945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365760" y="4315968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B1D35"/>
                </a:solidFill>
              </a:rPr>
              <a:t>Scope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2514600" y="4315968"/>
            <a:ext cx="31089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2606040" y="4315968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Local LAN only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5669280" y="4315968"/>
            <a:ext cx="31089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5760720" y="4315968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Global (routable)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274320" y="4791456"/>
            <a:ext cx="21945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365760" y="4791456"/>
            <a:ext cx="2011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B1D35"/>
                </a:solidFill>
              </a:rPr>
              <a:t>Used for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2514600" y="4791456"/>
            <a:ext cx="31089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2606040" y="4791456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Device identification in LAN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5669280" y="4791456"/>
            <a:ext cx="310896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5760720" y="4791456"/>
            <a:ext cx="2926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46E7A"/>
                </a:solidFill>
              </a:rPr>
              <a:t>Routing between networks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274320" y="5239512"/>
            <a:ext cx="8595360" cy="56692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5321808"/>
            <a:ext cx="320040" cy="320040"/>
          </a:xfrm>
          <a:prstGeom prst="rect">
            <a:avLst/>
          </a:prstGeom>
        </p:spPr>
      </p:pic>
      <p:sp>
        <p:nvSpPr>
          <p:cNvPr id="60" name="Text 57"/>
          <p:cNvSpPr/>
          <p:nvPr/>
        </p:nvSpPr>
        <p:spPr>
          <a:xfrm>
            <a:off x="822960" y="528523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B1D35"/>
                </a:solidFill>
              </a:rPr>
              <a:t>Analogy: MAC address = your permanent National ID (who you are). IP address = your postal address (where you live — can change).</a:t>
            </a:r>
            <a:endParaRPr lang="en-US" sz="11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40BBF891-9698-EC83-05E6-21F9FAFDD9F7}"/>
                  </a:ext>
                </a:extLst>
              </p14:cNvPr>
              <p14:cNvContentPartPr/>
              <p14:nvPr/>
            </p14:nvContentPartPr>
            <p14:xfrm>
              <a:off x="0" y="2271600"/>
              <a:ext cx="7572600" cy="275796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40BBF891-9698-EC83-05E6-21F9FAFDD9F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9360" y="2262240"/>
                <a:ext cx="7591320" cy="2776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2801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Devices Use MAC Addresses in LAN Communication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4160520" cy="10789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84048" y="1344168"/>
            <a:ext cx="502920" cy="502920"/>
          </a:xfrm>
          <a:prstGeom prst="ellipse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84048" y="13441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24128" y="1234440"/>
            <a:ext cx="32461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B1D35"/>
                </a:solidFill>
              </a:rPr>
              <a:t>PC-A wants to send data to PC-B</a:t>
            </a:r>
            <a:endParaRPr lang="en-US" sz="115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2272" y="1435608"/>
            <a:ext cx="320040" cy="32004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4754880" y="1051560"/>
            <a:ext cx="4160520" cy="10789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864608" y="1344168"/>
            <a:ext cx="502920" cy="502920"/>
          </a:xfrm>
          <a:prstGeom prst="ellipse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864608" y="13441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2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5504688" y="1234440"/>
            <a:ext cx="32461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B1D35"/>
                </a:solidFill>
              </a:rPr>
              <a:t>PC-A checks ARP cache for PC-B's MAC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274320" y="2331720"/>
            <a:ext cx="4160520" cy="10789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384048" y="2624328"/>
            <a:ext cx="502920" cy="502920"/>
          </a:xfrm>
          <a:prstGeom prst="ellipse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384048" y="262432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3</a:t>
            </a:r>
            <a:endParaRPr lang="en-US" sz="1700" dirty="0"/>
          </a:p>
        </p:txBody>
      </p:sp>
      <p:sp>
        <p:nvSpPr>
          <p:cNvPr id="16" name="Text 13"/>
          <p:cNvSpPr/>
          <p:nvPr/>
        </p:nvSpPr>
        <p:spPr>
          <a:xfrm>
            <a:off x="1024128" y="2514600"/>
            <a:ext cx="32461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B1D35"/>
                </a:solidFill>
              </a:rPr>
              <a:t>If unknown → ARP Broadcast (FF:FF:FF:FF:FF:FF)</a:t>
            </a:r>
            <a:endParaRPr lang="en-US" sz="115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2272" y="2715768"/>
            <a:ext cx="320040" cy="320040"/>
          </a:xfrm>
          <a:prstGeom prst="rect">
            <a:avLst/>
          </a:prstGeom>
        </p:spPr>
      </p:pic>
      <p:sp>
        <p:nvSpPr>
          <p:cNvPr id="18" name="Shape 14"/>
          <p:cNvSpPr/>
          <p:nvPr/>
        </p:nvSpPr>
        <p:spPr>
          <a:xfrm>
            <a:off x="4754880" y="2331720"/>
            <a:ext cx="4160520" cy="10789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4864608" y="2624328"/>
            <a:ext cx="502920" cy="502920"/>
          </a:xfrm>
          <a:prstGeom prst="ellipse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4864608" y="262432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4</a:t>
            </a:r>
            <a:endParaRPr lang="en-US" sz="1700" dirty="0"/>
          </a:p>
        </p:txBody>
      </p:sp>
      <p:sp>
        <p:nvSpPr>
          <p:cNvPr id="21" name="Text 17"/>
          <p:cNvSpPr/>
          <p:nvPr/>
        </p:nvSpPr>
        <p:spPr>
          <a:xfrm>
            <a:off x="5504688" y="2514600"/>
            <a:ext cx="32461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B1D35"/>
                </a:solidFill>
              </a:rPr>
              <a:t>PC-B replies with its MAC address</a:t>
            </a:r>
            <a:endParaRPr lang="en-US" sz="1150" dirty="0"/>
          </a:p>
        </p:txBody>
      </p:sp>
      <p:sp>
        <p:nvSpPr>
          <p:cNvPr id="22" name="Shape 18"/>
          <p:cNvSpPr/>
          <p:nvPr/>
        </p:nvSpPr>
        <p:spPr>
          <a:xfrm>
            <a:off x="274320" y="3611880"/>
            <a:ext cx="4160520" cy="10789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384048" y="3904488"/>
            <a:ext cx="502920" cy="502920"/>
          </a:xfrm>
          <a:prstGeom prst="ellipse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384048" y="390448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5</a:t>
            </a:r>
            <a:endParaRPr lang="en-US" sz="1700" dirty="0"/>
          </a:p>
        </p:txBody>
      </p:sp>
      <p:sp>
        <p:nvSpPr>
          <p:cNvPr id="25" name="Text 21"/>
          <p:cNvSpPr/>
          <p:nvPr/>
        </p:nvSpPr>
        <p:spPr>
          <a:xfrm>
            <a:off x="1024128" y="3794760"/>
            <a:ext cx="32461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B1D35"/>
                </a:solidFill>
              </a:rPr>
              <a:t>PC-A builds Ethernet frame with dest MAC of PC-B</a:t>
            </a:r>
            <a:endParaRPr lang="en-US" sz="1150" dirty="0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2272" y="3995928"/>
            <a:ext cx="320040" cy="320040"/>
          </a:xfrm>
          <a:prstGeom prst="rect">
            <a:avLst/>
          </a:prstGeom>
        </p:spPr>
      </p:pic>
      <p:sp>
        <p:nvSpPr>
          <p:cNvPr id="27" name="Shape 22"/>
          <p:cNvSpPr/>
          <p:nvPr/>
        </p:nvSpPr>
        <p:spPr>
          <a:xfrm>
            <a:off x="4754880" y="3611880"/>
            <a:ext cx="4160520" cy="107899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4864608" y="3904488"/>
            <a:ext cx="502920" cy="502920"/>
          </a:xfrm>
          <a:prstGeom prst="ellipse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4864608" y="390448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6</a:t>
            </a:r>
            <a:endParaRPr lang="en-US" sz="1700" dirty="0"/>
          </a:p>
        </p:txBody>
      </p:sp>
      <p:sp>
        <p:nvSpPr>
          <p:cNvPr id="30" name="Text 25"/>
          <p:cNvSpPr/>
          <p:nvPr/>
        </p:nvSpPr>
        <p:spPr>
          <a:xfrm>
            <a:off x="5504688" y="3794760"/>
            <a:ext cx="32461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B1D35"/>
                </a:solidFill>
              </a:rPr>
              <a:t>Switch reads dest MAC → forwards only to PC-B's port</a:t>
            </a:r>
            <a:endParaRPr lang="en-US" sz="1150" dirty="0"/>
          </a:p>
        </p:txBody>
      </p:sp>
      <p:sp>
        <p:nvSpPr>
          <p:cNvPr id="31" name="Shape 26"/>
          <p:cNvSpPr/>
          <p:nvPr/>
        </p:nvSpPr>
        <p:spPr>
          <a:xfrm>
            <a:off x="274320" y="4846320"/>
            <a:ext cx="8595360" cy="457200"/>
          </a:xfrm>
          <a:prstGeom prst="rect">
            <a:avLst/>
          </a:prstGeom>
          <a:solidFill>
            <a:srgbClr val="EBF5FB"/>
          </a:solidFill>
          <a:ln w="12700">
            <a:solidFill>
              <a:srgbClr val="00ACC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7"/>
          <p:cNvSpPr/>
          <p:nvPr/>
        </p:nvSpPr>
        <p:spPr>
          <a:xfrm>
            <a:off x="457200" y="4882896"/>
            <a:ext cx="8321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00838F"/>
                </a:solidFill>
              </a:rPr>
              <a:t>ARP (Address Resolution Protocol) maps IP addresses to MAC addresses automatically within a LAN.</a:t>
            </a:r>
            <a:endParaRPr lang="en-US" sz="11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1EA55F8E-89F0-A053-2342-4F831EA788D6}"/>
                  </a:ext>
                </a:extLst>
              </p14:cNvPr>
              <p14:cNvContentPartPr/>
              <p14:nvPr/>
            </p14:nvContentPartPr>
            <p14:xfrm>
              <a:off x="1009800" y="1700280"/>
              <a:ext cx="1524240" cy="181476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1EA55F8E-89F0-A053-2342-4F831EA788D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00440" y="1690920"/>
                <a:ext cx="1542960" cy="1833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2801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MAC Address Table (CAM Table)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74320" y="987552"/>
            <a:ext cx="8595360" cy="749808"/>
          </a:xfrm>
          <a:prstGeom prst="rect">
            <a:avLst/>
          </a:prstGeom>
          <a:solidFill>
            <a:srgbClr val="142444"/>
          </a:solidFill>
          <a:ln w="12700">
            <a:solidFill>
              <a:srgbClr val="142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1042416"/>
            <a:ext cx="530352" cy="53035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005840"/>
            <a:ext cx="76352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The MAC address table (also called CAM table) is a database inside a switch that maps MAC addresses to the physical ports they are connected to. It allows the switch to forward frames intelligently.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100584" y="1792224"/>
            <a:ext cx="4517136" cy="3145536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411480" y="1693926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D35"/>
                </a:solidFill>
              </a:rPr>
              <a:t>Network Diagram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1645920" y="2834640"/>
            <a:ext cx="1188720" cy="64008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7360" y="2880360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148840" y="2916936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Switch</a:t>
            </a:r>
            <a:endParaRPr lang="en-US" sz="900" dirty="0"/>
          </a:p>
        </p:txBody>
      </p:sp>
      <p:sp>
        <p:nvSpPr>
          <p:cNvPr id="12" name="Shape 8"/>
          <p:cNvSpPr/>
          <p:nvPr/>
        </p:nvSpPr>
        <p:spPr>
          <a:xfrm>
            <a:off x="431659" y="2179365"/>
            <a:ext cx="100584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2555" y="2151126"/>
            <a:ext cx="384048" cy="38404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11480" y="248716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PC-A</a:t>
            </a:r>
            <a:endParaRPr lang="en-US" sz="850" dirty="0"/>
          </a:p>
        </p:txBody>
      </p:sp>
      <p:sp>
        <p:nvSpPr>
          <p:cNvPr id="15" name="Shape 10"/>
          <p:cNvSpPr/>
          <p:nvPr/>
        </p:nvSpPr>
        <p:spPr>
          <a:xfrm>
            <a:off x="434340" y="3264407"/>
            <a:ext cx="100584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12" y="3255814"/>
            <a:ext cx="384048" cy="38404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411480" y="3950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PC-B</a:t>
            </a:r>
            <a:endParaRPr lang="en-US" sz="850" dirty="0"/>
          </a:p>
        </p:txBody>
      </p:sp>
      <p:sp>
        <p:nvSpPr>
          <p:cNvPr id="18" name="Shape 12"/>
          <p:cNvSpPr/>
          <p:nvPr/>
        </p:nvSpPr>
        <p:spPr>
          <a:xfrm>
            <a:off x="3154680" y="2057400"/>
            <a:ext cx="100584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5576" y="2081326"/>
            <a:ext cx="384048" cy="384048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3154680" y="248716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PC-C</a:t>
            </a:r>
            <a:endParaRPr lang="en-US" sz="850" dirty="0"/>
          </a:p>
        </p:txBody>
      </p:sp>
      <p:sp>
        <p:nvSpPr>
          <p:cNvPr id="21" name="Shape 14"/>
          <p:cNvSpPr/>
          <p:nvPr/>
        </p:nvSpPr>
        <p:spPr>
          <a:xfrm>
            <a:off x="3154680" y="3520440"/>
            <a:ext cx="100584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5576" y="3584447"/>
            <a:ext cx="384048" cy="384048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3154680" y="3950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PC-D</a:t>
            </a:r>
            <a:endParaRPr lang="en-US" sz="850" dirty="0"/>
          </a:p>
        </p:txBody>
      </p:sp>
      <p:sp>
        <p:nvSpPr>
          <p:cNvPr id="24" name="Shape 16"/>
          <p:cNvSpPr/>
          <p:nvPr/>
        </p:nvSpPr>
        <p:spPr>
          <a:xfrm>
            <a:off x="1417320" y="2377440"/>
            <a:ext cx="246888" cy="475488"/>
          </a:xfrm>
          <a:prstGeom prst="line">
            <a:avLst/>
          </a:prstGeom>
          <a:noFill/>
          <a:ln w="19050">
            <a:solidFill>
              <a:srgbClr val="00ACC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17"/>
          <p:cNvSpPr/>
          <p:nvPr/>
        </p:nvSpPr>
        <p:spPr>
          <a:xfrm>
            <a:off x="1417320" y="3246120"/>
            <a:ext cx="246888" cy="0"/>
          </a:xfrm>
          <a:prstGeom prst="line">
            <a:avLst/>
          </a:prstGeom>
          <a:noFill/>
          <a:ln w="19050">
            <a:solidFill>
              <a:srgbClr val="00ACC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18"/>
          <p:cNvSpPr/>
          <p:nvPr/>
        </p:nvSpPr>
        <p:spPr>
          <a:xfrm>
            <a:off x="2916936" y="3447838"/>
            <a:ext cx="228600" cy="475488"/>
          </a:xfrm>
          <a:prstGeom prst="line">
            <a:avLst/>
          </a:prstGeom>
          <a:noFill/>
          <a:ln w="19050">
            <a:solidFill>
              <a:srgbClr val="00ACC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19"/>
          <p:cNvSpPr/>
          <p:nvPr/>
        </p:nvSpPr>
        <p:spPr>
          <a:xfrm>
            <a:off x="2834640" y="3246120"/>
            <a:ext cx="228600" cy="0"/>
          </a:xfrm>
          <a:prstGeom prst="line">
            <a:avLst/>
          </a:prstGeom>
          <a:noFill/>
          <a:ln w="19050">
            <a:solidFill>
              <a:srgbClr val="00ACC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0"/>
          <p:cNvSpPr/>
          <p:nvPr/>
        </p:nvSpPr>
        <p:spPr>
          <a:xfrm>
            <a:off x="1417320" y="26060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0A4AE"/>
                </a:solidFill>
              </a:rPr>
              <a:t>Fa0/1</a:t>
            </a:r>
            <a:endParaRPr lang="en-US" sz="750" dirty="0"/>
          </a:p>
        </p:txBody>
      </p:sp>
      <p:sp>
        <p:nvSpPr>
          <p:cNvPr id="29" name="Text 21"/>
          <p:cNvSpPr/>
          <p:nvPr/>
        </p:nvSpPr>
        <p:spPr>
          <a:xfrm>
            <a:off x="1417320" y="299923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0A4AE"/>
                </a:solidFill>
              </a:rPr>
              <a:t>Fa0/2</a:t>
            </a:r>
            <a:endParaRPr lang="en-US" sz="750" dirty="0"/>
          </a:p>
        </p:txBody>
      </p:sp>
      <p:sp>
        <p:nvSpPr>
          <p:cNvPr id="30" name="Text 22"/>
          <p:cNvSpPr/>
          <p:nvPr/>
        </p:nvSpPr>
        <p:spPr>
          <a:xfrm>
            <a:off x="2788920" y="26060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0A4AE"/>
                </a:solidFill>
              </a:rPr>
              <a:t>Fa0/3</a:t>
            </a:r>
            <a:endParaRPr lang="en-US" sz="750" dirty="0"/>
          </a:p>
        </p:txBody>
      </p:sp>
      <p:sp>
        <p:nvSpPr>
          <p:cNvPr id="31" name="Text 23"/>
          <p:cNvSpPr/>
          <p:nvPr/>
        </p:nvSpPr>
        <p:spPr>
          <a:xfrm>
            <a:off x="2788920" y="299923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0A4AE"/>
                </a:solidFill>
              </a:rPr>
              <a:t>Fa0/4</a:t>
            </a:r>
            <a:endParaRPr lang="en-US" sz="750" dirty="0"/>
          </a:p>
        </p:txBody>
      </p:sp>
      <p:sp>
        <p:nvSpPr>
          <p:cNvPr id="32" name="Shape 24"/>
          <p:cNvSpPr/>
          <p:nvPr/>
        </p:nvSpPr>
        <p:spPr>
          <a:xfrm>
            <a:off x="4663440" y="1874520"/>
            <a:ext cx="4160520" cy="3063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25"/>
          <p:cNvSpPr/>
          <p:nvPr/>
        </p:nvSpPr>
        <p:spPr>
          <a:xfrm>
            <a:off x="4754880" y="1920240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D35"/>
                </a:solidFill>
              </a:rPr>
              <a:t>MAC Address Table</a:t>
            </a:r>
            <a:endParaRPr lang="en-US" sz="1300" dirty="0"/>
          </a:p>
        </p:txBody>
      </p:sp>
      <p:sp>
        <p:nvSpPr>
          <p:cNvPr id="34" name="Shape 26"/>
          <p:cNvSpPr/>
          <p:nvPr/>
        </p:nvSpPr>
        <p:spPr>
          <a:xfrm>
            <a:off x="4754880" y="2331720"/>
            <a:ext cx="2286000" cy="475488"/>
          </a:xfrm>
          <a:prstGeom prst="rect">
            <a:avLst/>
          </a:prstGeom>
          <a:solidFill>
            <a:srgbClr val="0B1D35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27"/>
          <p:cNvSpPr/>
          <p:nvPr/>
        </p:nvSpPr>
        <p:spPr>
          <a:xfrm>
            <a:off x="4809744" y="2331720"/>
            <a:ext cx="21762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Address</a:t>
            </a:r>
            <a:endParaRPr lang="en-US" sz="1100" dirty="0"/>
          </a:p>
        </p:txBody>
      </p:sp>
      <p:sp>
        <p:nvSpPr>
          <p:cNvPr id="36" name="Shape 28"/>
          <p:cNvSpPr/>
          <p:nvPr/>
        </p:nvSpPr>
        <p:spPr>
          <a:xfrm>
            <a:off x="7086600" y="2331720"/>
            <a:ext cx="1005840" cy="475488"/>
          </a:xfrm>
          <a:prstGeom prst="rect">
            <a:avLst/>
          </a:prstGeom>
          <a:solidFill>
            <a:srgbClr val="00838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29"/>
          <p:cNvSpPr/>
          <p:nvPr/>
        </p:nvSpPr>
        <p:spPr>
          <a:xfrm>
            <a:off x="7141464" y="2331720"/>
            <a:ext cx="8961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</a:t>
            </a:r>
            <a:endParaRPr lang="en-US" sz="1100" dirty="0"/>
          </a:p>
        </p:txBody>
      </p:sp>
      <p:sp>
        <p:nvSpPr>
          <p:cNvPr id="38" name="Shape 30"/>
          <p:cNvSpPr/>
          <p:nvPr/>
        </p:nvSpPr>
        <p:spPr>
          <a:xfrm>
            <a:off x="8138160" y="2331720"/>
            <a:ext cx="685800" cy="475488"/>
          </a:xfrm>
          <a:prstGeom prst="rect">
            <a:avLst/>
          </a:prstGeom>
          <a:solidFill>
            <a:srgbClr val="1A4B8C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1"/>
          <p:cNvSpPr/>
          <p:nvPr/>
        </p:nvSpPr>
        <p:spPr>
          <a:xfrm>
            <a:off x="8193024" y="2331720"/>
            <a:ext cx="576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VLAN</a:t>
            </a:r>
            <a:endParaRPr lang="en-US" sz="1100" dirty="0"/>
          </a:p>
        </p:txBody>
      </p:sp>
      <p:sp>
        <p:nvSpPr>
          <p:cNvPr id="40" name="Shape 32"/>
          <p:cNvSpPr/>
          <p:nvPr/>
        </p:nvSpPr>
        <p:spPr>
          <a:xfrm>
            <a:off x="4754880" y="2825496"/>
            <a:ext cx="22860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3"/>
          <p:cNvSpPr/>
          <p:nvPr/>
        </p:nvSpPr>
        <p:spPr>
          <a:xfrm>
            <a:off x="4809744" y="2825496"/>
            <a:ext cx="21762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AA:BB:CC:11:22:33</a:t>
            </a:r>
            <a:endParaRPr lang="en-US" sz="1000" dirty="0"/>
          </a:p>
        </p:txBody>
      </p:sp>
      <p:sp>
        <p:nvSpPr>
          <p:cNvPr id="42" name="Shape 34"/>
          <p:cNvSpPr/>
          <p:nvPr/>
        </p:nvSpPr>
        <p:spPr>
          <a:xfrm>
            <a:off x="7086600" y="2825496"/>
            <a:ext cx="10058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35"/>
          <p:cNvSpPr/>
          <p:nvPr/>
        </p:nvSpPr>
        <p:spPr>
          <a:xfrm>
            <a:off x="7141464" y="2825496"/>
            <a:ext cx="8961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Fa0/1</a:t>
            </a:r>
            <a:endParaRPr lang="en-US" sz="1000" dirty="0"/>
          </a:p>
        </p:txBody>
      </p:sp>
      <p:sp>
        <p:nvSpPr>
          <p:cNvPr id="44" name="Shape 36"/>
          <p:cNvSpPr/>
          <p:nvPr/>
        </p:nvSpPr>
        <p:spPr>
          <a:xfrm>
            <a:off x="8138160" y="2825496"/>
            <a:ext cx="685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37"/>
          <p:cNvSpPr/>
          <p:nvPr/>
        </p:nvSpPr>
        <p:spPr>
          <a:xfrm>
            <a:off x="8193024" y="2825496"/>
            <a:ext cx="576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000" dirty="0"/>
          </a:p>
        </p:txBody>
      </p:sp>
      <p:sp>
        <p:nvSpPr>
          <p:cNvPr id="46" name="Shape 38"/>
          <p:cNvSpPr/>
          <p:nvPr/>
        </p:nvSpPr>
        <p:spPr>
          <a:xfrm>
            <a:off x="4754880" y="3319272"/>
            <a:ext cx="228600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39"/>
          <p:cNvSpPr/>
          <p:nvPr/>
        </p:nvSpPr>
        <p:spPr>
          <a:xfrm>
            <a:off x="4809744" y="3319272"/>
            <a:ext cx="21762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AA:BB:CC:44:55:66</a:t>
            </a:r>
            <a:endParaRPr lang="en-US" sz="1000" dirty="0"/>
          </a:p>
        </p:txBody>
      </p:sp>
      <p:sp>
        <p:nvSpPr>
          <p:cNvPr id="48" name="Shape 40"/>
          <p:cNvSpPr/>
          <p:nvPr/>
        </p:nvSpPr>
        <p:spPr>
          <a:xfrm>
            <a:off x="7086600" y="3319272"/>
            <a:ext cx="100584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1"/>
          <p:cNvSpPr/>
          <p:nvPr/>
        </p:nvSpPr>
        <p:spPr>
          <a:xfrm>
            <a:off x="7141464" y="3319272"/>
            <a:ext cx="8961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Fa0/2</a:t>
            </a:r>
            <a:endParaRPr lang="en-US" sz="1000" dirty="0"/>
          </a:p>
        </p:txBody>
      </p:sp>
      <p:sp>
        <p:nvSpPr>
          <p:cNvPr id="50" name="Shape 42"/>
          <p:cNvSpPr/>
          <p:nvPr/>
        </p:nvSpPr>
        <p:spPr>
          <a:xfrm>
            <a:off x="8138160" y="3319272"/>
            <a:ext cx="68580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3"/>
          <p:cNvSpPr/>
          <p:nvPr/>
        </p:nvSpPr>
        <p:spPr>
          <a:xfrm>
            <a:off x="8193024" y="3319272"/>
            <a:ext cx="576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000" dirty="0"/>
          </a:p>
        </p:txBody>
      </p:sp>
      <p:sp>
        <p:nvSpPr>
          <p:cNvPr id="52" name="Shape 44"/>
          <p:cNvSpPr/>
          <p:nvPr/>
        </p:nvSpPr>
        <p:spPr>
          <a:xfrm>
            <a:off x="4754880" y="3813048"/>
            <a:ext cx="22860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45"/>
          <p:cNvSpPr/>
          <p:nvPr/>
        </p:nvSpPr>
        <p:spPr>
          <a:xfrm>
            <a:off x="4809744" y="3813048"/>
            <a:ext cx="21762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AA:BB:CC:77:88:99</a:t>
            </a:r>
            <a:endParaRPr lang="en-US" sz="1000" dirty="0"/>
          </a:p>
        </p:txBody>
      </p:sp>
      <p:sp>
        <p:nvSpPr>
          <p:cNvPr id="54" name="Shape 46"/>
          <p:cNvSpPr/>
          <p:nvPr/>
        </p:nvSpPr>
        <p:spPr>
          <a:xfrm>
            <a:off x="7086600" y="3813048"/>
            <a:ext cx="100584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47"/>
          <p:cNvSpPr/>
          <p:nvPr/>
        </p:nvSpPr>
        <p:spPr>
          <a:xfrm>
            <a:off x="7141464" y="3813048"/>
            <a:ext cx="8961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Fa0/3</a:t>
            </a:r>
            <a:endParaRPr lang="en-US" sz="1000" dirty="0"/>
          </a:p>
        </p:txBody>
      </p:sp>
      <p:sp>
        <p:nvSpPr>
          <p:cNvPr id="56" name="Shape 48"/>
          <p:cNvSpPr/>
          <p:nvPr/>
        </p:nvSpPr>
        <p:spPr>
          <a:xfrm>
            <a:off x="8138160" y="3813048"/>
            <a:ext cx="685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49"/>
          <p:cNvSpPr/>
          <p:nvPr/>
        </p:nvSpPr>
        <p:spPr>
          <a:xfrm>
            <a:off x="8193024" y="3813048"/>
            <a:ext cx="576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000" dirty="0"/>
          </a:p>
        </p:txBody>
      </p:sp>
      <p:sp>
        <p:nvSpPr>
          <p:cNvPr id="58" name="Shape 50"/>
          <p:cNvSpPr/>
          <p:nvPr/>
        </p:nvSpPr>
        <p:spPr>
          <a:xfrm>
            <a:off x="4754880" y="4306824"/>
            <a:ext cx="228600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1"/>
          <p:cNvSpPr/>
          <p:nvPr/>
        </p:nvSpPr>
        <p:spPr>
          <a:xfrm>
            <a:off x="4809744" y="4306824"/>
            <a:ext cx="21762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AA:BB:CC:AA:BB:CC</a:t>
            </a:r>
            <a:endParaRPr lang="en-US" sz="1000" dirty="0"/>
          </a:p>
        </p:txBody>
      </p:sp>
      <p:sp>
        <p:nvSpPr>
          <p:cNvPr id="60" name="Shape 52"/>
          <p:cNvSpPr/>
          <p:nvPr/>
        </p:nvSpPr>
        <p:spPr>
          <a:xfrm>
            <a:off x="7086600" y="4306824"/>
            <a:ext cx="100584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3"/>
          <p:cNvSpPr/>
          <p:nvPr/>
        </p:nvSpPr>
        <p:spPr>
          <a:xfrm>
            <a:off x="7141464" y="4306824"/>
            <a:ext cx="8961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Fa0/4</a:t>
            </a:r>
            <a:endParaRPr lang="en-US" sz="1000" dirty="0"/>
          </a:p>
        </p:txBody>
      </p:sp>
      <p:sp>
        <p:nvSpPr>
          <p:cNvPr id="62" name="Shape 54"/>
          <p:cNvSpPr/>
          <p:nvPr/>
        </p:nvSpPr>
        <p:spPr>
          <a:xfrm>
            <a:off x="8138160" y="4306824"/>
            <a:ext cx="685800" cy="475488"/>
          </a:xfrm>
          <a:prstGeom prst="rect">
            <a:avLst/>
          </a:prstGeom>
          <a:solidFill>
            <a:srgbClr val="F4F9FB"/>
          </a:solidFill>
          <a:ln w="12700">
            <a:solidFill>
              <a:srgbClr val="D0E4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55"/>
          <p:cNvSpPr/>
          <p:nvPr/>
        </p:nvSpPr>
        <p:spPr>
          <a:xfrm>
            <a:off x="8193024" y="4306824"/>
            <a:ext cx="57607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000" dirty="0"/>
          </a:p>
        </p:txBody>
      </p:sp>
      <p:sp>
        <p:nvSpPr>
          <p:cNvPr id="64" name="Text 56"/>
          <p:cNvSpPr/>
          <p:nvPr/>
        </p:nvSpPr>
        <p:spPr>
          <a:xfrm>
            <a:off x="4709160" y="4846320"/>
            <a:ext cx="4160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00838F"/>
                </a:solidFill>
              </a:rPr>
              <a:t>The switch builds this table by observing SOURCE MAC addresses of incoming frames.</a:t>
            </a:r>
            <a:endParaRPr lang="en-US" sz="9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5" name="Ink 64">
                <a:extLst>
                  <a:ext uri="{FF2B5EF4-FFF2-40B4-BE49-F238E27FC236}">
                    <a16:creationId xmlns:a16="http://schemas.microsoft.com/office/drawing/2014/main" id="{2963700A-DE9D-077C-959B-2C2021A5337E}"/>
                  </a:ext>
                </a:extLst>
              </p14:cNvPr>
              <p14:cNvContentPartPr/>
              <p14:nvPr/>
            </p14:nvContentPartPr>
            <p14:xfrm>
              <a:off x="728640" y="1362240"/>
              <a:ext cx="6982200" cy="3629160"/>
            </p14:xfrm>
          </p:contentPart>
        </mc:Choice>
        <mc:Fallback xmlns="">
          <p:pic>
            <p:nvPicPr>
              <p:cNvPr id="65" name="Ink 64">
                <a:extLst>
                  <a:ext uri="{FF2B5EF4-FFF2-40B4-BE49-F238E27FC236}">
                    <a16:creationId xmlns:a16="http://schemas.microsoft.com/office/drawing/2014/main" id="{2963700A-DE9D-077C-959B-2C2021A5337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19280" y="1352880"/>
                <a:ext cx="7000920" cy="3647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2801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Dynamic MAC Address Learning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205740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2057400" cy="73152"/>
          </a:xfrm>
          <a:prstGeom prst="rect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024128" y="1143000"/>
            <a:ext cx="566928" cy="566928"/>
          </a:xfrm>
          <a:prstGeom prst="ellipse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24128" y="11430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84048" y="1847088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D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Frame Arrives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84048" y="2359152"/>
            <a:ext cx="18288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46E7A"/>
                </a:solidFill>
              </a:rPr>
              <a:t>A frame arrives on a switch port. The switch reads the SOURCE MAC address from the frame header.</a:t>
            </a:r>
            <a:endParaRPr lang="en-US" sz="105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9152" y="1920240"/>
            <a:ext cx="292608" cy="292608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2487168" y="1005840"/>
            <a:ext cx="205740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2487168" y="1005840"/>
            <a:ext cx="2057400" cy="73152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36976" y="1143000"/>
            <a:ext cx="566928" cy="566928"/>
          </a:xfrm>
          <a:prstGeom prst="ellipse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3236976" y="11430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2596896" y="1847088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D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Table Check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2596896" y="2359152"/>
            <a:ext cx="18288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46E7A"/>
                </a:solidFill>
              </a:rPr>
              <a:t>The switch checks if this MAC + port combination already exists in its MAC address table.</a:t>
            </a:r>
            <a:endParaRPr lang="en-US" sz="105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920240"/>
            <a:ext cx="292608" cy="292608"/>
          </a:xfrm>
          <a:prstGeom prst="rect">
            <a:avLst/>
          </a:prstGeom>
        </p:spPr>
      </p:pic>
      <p:sp>
        <p:nvSpPr>
          <p:cNvPr id="18" name="Shape 14"/>
          <p:cNvSpPr/>
          <p:nvPr/>
        </p:nvSpPr>
        <p:spPr>
          <a:xfrm>
            <a:off x="4700016" y="1005840"/>
            <a:ext cx="205740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4700016" y="1005840"/>
            <a:ext cx="2057400" cy="73152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5449824" y="1143000"/>
            <a:ext cx="566928" cy="566928"/>
          </a:xfrm>
          <a:prstGeom prst="ellipse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5449824" y="11430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22" name="Text 18"/>
          <p:cNvSpPr/>
          <p:nvPr/>
        </p:nvSpPr>
        <p:spPr>
          <a:xfrm>
            <a:off x="4809744" y="1847088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D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 / Update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4809744" y="2359152"/>
            <a:ext cx="18288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46E7A"/>
                </a:solidFill>
              </a:rPr>
              <a:t>If MAC is NEW → add it to the table with the incoming port number and start the aging timer.</a:t>
            </a:r>
            <a:endParaRPr lang="en-US" sz="1050" dirty="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4848" y="1920240"/>
            <a:ext cx="292608" cy="292608"/>
          </a:xfrm>
          <a:prstGeom prst="rect">
            <a:avLst/>
          </a:prstGeom>
        </p:spPr>
      </p:pic>
      <p:sp>
        <p:nvSpPr>
          <p:cNvPr id="25" name="Shape 20"/>
          <p:cNvSpPr/>
          <p:nvPr/>
        </p:nvSpPr>
        <p:spPr>
          <a:xfrm>
            <a:off x="6912864" y="1005840"/>
            <a:ext cx="205740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6912864" y="1005840"/>
            <a:ext cx="20574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7662672" y="1143000"/>
            <a:ext cx="566928" cy="56692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/>
          <p:nvPr/>
        </p:nvSpPr>
        <p:spPr>
          <a:xfrm>
            <a:off x="7662672" y="11430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4</a:t>
            </a:r>
            <a:endParaRPr lang="en-US" sz="2000" dirty="0"/>
          </a:p>
        </p:txBody>
      </p:sp>
      <p:sp>
        <p:nvSpPr>
          <p:cNvPr id="29" name="Text 24"/>
          <p:cNvSpPr/>
          <p:nvPr/>
        </p:nvSpPr>
        <p:spPr>
          <a:xfrm>
            <a:off x="7022592" y="1847088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D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Forward</a:t>
            </a:r>
            <a:endParaRPr lang="en-US" sz="1300" dirty="0"/>
          </a:p>
        </p:txBody>
      </p:sp>
      <p:sp>
        <p:nvSpPr>
          <p:cNvPr id="30" name="Text 25"/>
          <p:cNvSpPr/>
          <p:nvPr/>
        </p:nvSpPr>
        <p:spPr>
          <a:xfrm>
            <a:off x="7022592" y="2359152"/>
            <a:ext cx="18288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46E7A"/>
                </a:solidFill>
              </a:rPr>
              <a:t>Switch checks the DESTINATION MAC and forwards the frame to the correct port (or floods if unknown).</a:t>
            </a:r>
            <a:endParaRPr lang="en-US" sz="1050" dirty="0"/>
          </a:p>
        </p:txBody>
      </p:sp>
      <p:sp>
        <p:nvSpPr>
          <p:cNvPr id="31" name="Shape 26"/>
          <p:cNvSpPr/>
          <p:nvPr/>
        </p:nvSpPr>
        <p:spPr>
          <a:xfrm>
            <a:off x="274320" y="4462272"/>
            <a:ext cx="8595360" cy="749808"/>
          </a:xfrm>
          <a:prstGeom prst="rect">
            <a:avLst/>
          </a:prstGeom>
          <a:solidFill>
            <a:srgbClr val="142444"/>
          </a:solidFill>
          <a:ln w="12700">
            <a:solidFill>
              <a:srgbClr val="142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4572000"/>
            <a:ext cx="457200" cy="45720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1051560" y="455371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9E0B"/>
                </a:solidFill>
              </a:rPr>
              <a:t>MAC Address Aging Timer</a:t>
            </a:r>
            <a:endParaRPr lang="en-US" sz="1300" dirty="0"/>
          </a:p>
        </p:txBody>
      </p:sp>
      <p:sp>
        <p:nvSpPr>
          <p:cNvPr id="34" name="Text 28"/>
          <p:cNvSpPr/>
          <p:nvPr/>
        </p:nvSpPr>
        <p:spPr>
          <a:xfrm>
            <a:off x="1051560" y="4901184"/>
            <a:ext cx="7635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0A4AE"/>
                </a:solidFill>
              </a:rPr>
              <a:t>Default aging time = 300 seconds (5 minutes). If no frame is received from a MAC within this period, the entry is removed. This prevents the table from filling with stale entries.</a:t>
            </a:r>
            <a:endParaRPr lang="en-US" sz="10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89CDCFC8-7A08-8186-5FBC-20E39D03B965}"/>
                  </a:ext>
                </a:extLst>
              </p14:cNvPr>
              <p14:cNvContentPartPr/>
              <p14:nvPr/>
            </p14:nvContentPartPr>
            <p14:xfrm>
              <a:off x="371520" y="666720"/>
              <a:ext cx="7953840" cy="303408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89CDCFC8-7A08-8186-5FBC-20E39D03B96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62160" y="657360"/>
                <a:ext cx="7972560" cy="3052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2801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MAC Address Table — States &amp; Management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74320" y="1078992"/>
            <a:ext cx="8595360" cy="1143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1463040" cy="11430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1261872"/>
            <a:ext cx="594360" cy="5943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1901952"/>
            <a:ext cx="1463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Dynamic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920240" y="1280160"/>
            <a:ext cx="68122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46E7A"/>
                </a:solidFill>
              </a:rPr>
              <a:t>Learned automatically by observing frames. Ages out after 300s if unused. Most common.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274320" y="2377440"/>
            <a:ext cx="8595360" cy="1143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274320" y="2377440"/>
            <a:ext cx="1463040" cy="114300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368" y="2560320"/>
            <a:ext cx="594360" cy="5943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74320" y="3200400"/>
            <a:ext cx="1463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Static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1920240" y="2578608"/>
            <a:ext cx="68122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46E7A"/>
                </a:solidFill>
              </a:rPr>
              <a:t>Manually configured by admin. Never ages out. Used for security-critical devices.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274320" y="3675888"/>
            <a:ext cx="8595360" cy="1143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274320" y="3675888"/>
            <a:ext cx="1463040" cy="1143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68" y="3858768"/>
            <a:ext cx="594360" cy="5943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274320" y="4498848"/>
            <a:ext cx="1463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Secure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1920240" y="3877056"/>
            <a:ext cx="68122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46E7A"/>
                </a:solidFill>
              </a:rPr>
              <a:t>Set via Port Security feature. Limits number of MACs per port — prevents MAC flooding attacks.</a:t>
            </a:r>
            <a:endParaRPr lang="en-US" sz="1300" dirty="0"/>
          </a:p>
        </p:txBody>
      </p:sp>
      <p:sp>
        <p:nvSpPr>
          <p:cNvPr id="19" name="Shape 14"/>
          <p:cNvSpPr/>
          <p:nvPr/>
        </p:nvSpPr>
        <p:spPr>
          <a:xfrm>
            <a:off x="274320" y="5047488"/>
            <a:ext cx="8595360" cy="6400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ACC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5"/>
          <p:cNvSpPr/>
          <p:nvPr/>
        </p:nvSpPr>
        <p:spPr>
          <a:xfrm>
            <a:off x="502920" y="5047488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C6D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show mac address-table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4663440" y="5047488"/>
            <a:ext cx="4069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0A4AE"/>
                </a:solidFill>
              </a:rPr>
              <a:t>→  Cisco IOS command to display the current MAC address table on a switch</a:t>
            </a:r>
            <a:endParaRPr lang="en-US" sz="11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2E3A9E73-CD20-F4AB-5B9C-97F51B4EF715}"/>
                  </a:ext>
                </a:extLst>
              </p14:cNvPr>
              <p14:cNvContentPartPr/>
              <p14:nvPr/>
            </p14:nvContentPartPr>
            <p14:xfrm>
              <a:off x="628560" y="1719360"/>
              <a:ext cx="6067800" cy="281484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2E3A9E73-CD20-F4AB-5B9C-97F51B4EF71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19200" y="1710000"/>
                <a:ext cx="6086520" cy="2833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Session 1 </a:t>
            </a: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850392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109728" cy="10515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417320"/>
            <a:ext cx="502920" cy="502920"/>
          </a:xfrm>
          <a:prstGeom prst="ellipse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417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188720" y="1216152"/>
            <a:ext cx="1645920" cy="29260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188720" y="1216152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16:00 – 16:20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971800" y="1234440"/>
            <a:ext cx="5577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Introduction to Switching Technology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971800" y="1673352"/>
            <a:ext cx="557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46E7A"/>
                </a:solidFill>
              </a:rPr>
              <a:t>What is a switch? Why switches? Enterprise roles.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" y="2377440"/>
            <a:ext cx="850392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20040" y="2377440"/>
            <a:ext cx="109728" cy="10515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48640" y="2651760"/>
            <a:ext cx="502920" cy="502920"/>
          </a:xfrm>
          <a:prstGeom prst="ellipse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2651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1188720" y="2450592"/>
            <a:ext cx="1645920" cy="292608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188720" y="2450592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16:20 – 16:40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971800" y="2468880"/>
            <a:ext cx="5577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Network Devices Comparison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2971800" y="2907792"/>
            <a:ext cx="557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46E7A"/>
                </a:solidFill>
              </a:rPr>
              <a:t>Hub vs Switch vs Router, OSI Layer devices.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" y="3611880"/>
            <a:ext cx="850392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20040" y="3611880"/>
            <a:ext cx="109728" cy="105156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48640" y="3886200"/>
            <a:ext cx="502920" cy="502920"/>
          </a:xfrm>
          <a:prstGeom prst="ellipse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8640" y="3886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1188720" y="3685032"/>
            <a:ext cx="1645920" cy="292608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188720" y="3685032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16:40 – 16:50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971800" y="3703320"/>
            <a:ext cx="5577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Ethernet Basics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2971800" y="4142232"/>
            <a:ext cx="557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46E7A"/>
                </a:solidFill>
              </a:rPr>
              <a:t>Ethernet frames, MAC addresses, standards.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2801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Switch Forwarding Decisions — Overview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3474720" y="1024128"/>
            <a:ext cx="2194560" cy="685800"/>
          </a:xfrm>
          <a:prstGeom prst="rect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474720" y="1024128"/>
            <a:ext cx="2194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Frame Arrives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at Switch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0" y="1709928"/>
            <a:ext cx="0" cy="274320"/>
          </a:xfrm>
          <a:prstGeom prst="line">
            <a:avLst/>
          </a:prstGeom>
          <a:noFill/>
          <a:ln w="254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0" y="2011680"/>
            <a:ext cx="2743200" cy="73152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00400" y="201168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Lookup Dest MAC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in MAC Table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1417320" y="2743200"/>
            <a:ext cx="0" cy="45720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417320" y="2743200"/>
            <a:ext cx="2606040" cy="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343400" y="2743200"/>
            <a:ext cx="0" cy="45720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343400" y="2743200"/>
            <a:ext cx="0" cy="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7269480" y="2743200"/>
            <a:ext cx="0" cy="45720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269480" y="2743200"/>
            <a:ext cx="0" cy="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200400" y="2743200"/>
            <a:ext cx="3108960" cy="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572000" y="2743200"/>
            <a:ext cx="0" cy="45720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74320" y="3200400"/>
            <a:ext cx="2834640" cy="713232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74320" y="3200400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KNOWN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(Same Port)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1691640" y="3913632"/>
            <a:ext cx="0" cy="32004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74320" y="4233672"/>
            <a:ext cx="2834640" cy="71323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74320" y="4233672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FILTER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(Drop)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200400" y="3200400"/>
            <a:ext cx="2834640" cy="713232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200400" y="3200400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KNOWN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(Diff Port)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617720" y="3913632"/>
            <a:ext cx="0" cy="32004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200400" y="4233672"/>
            <a:ext cx="2834640" cy="71323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200400" y="4233672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FORWARD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(Target Port)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6126480" y="3200400"/>
            <a:ext cx="2834640" cy="7132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126480" y="3200400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UNKNOWN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or Broadcast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7543800" y="3913632"/>
            <a:ext cx="0" cy="320040"/>
          </a:xfrm>
          <a:prstGeom prst="line">
            <a:avLst/>
          </a:prstGeom>
          <a:noFill/>
          <a:ln w="1905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126480" y="4233672"/>
            <a:ext cx="2834640" cy="71323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126480" y="4233672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FLOOD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(All Ports)</a:t>
            </a:r>
            <a:endParaRPr lang="en-US" sz="13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9894C4C9-3EB8-7302-3288-5EC702A7A30F}"/>
                  </a:ext>
                </a:extLst>
              </p14:cNvPr>
              <p14:cNvContentPartPr/>
              <p14:nvPr/>
            </p14:nvContentPartPr>
            <p14:xfrm>
              <a:off x="1147680" y="623880"/>
              <a:ext cx="7306200" cy="433908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9894C4C9-3EB8-7302-3288-5EC702A7A30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8320" y="614520"/>
                <a:ext cx="7324920" cy="4357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2801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Forwarding · Flooding · Filtering — Explained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74320" y="1024128"/>
            <a:ext cx="859536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24128"/>
            <a:ext cx="1417320" cy="117043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1188720"/>
            <a:ext cx="594360" cy="5943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1865376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FORWARDING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828800" y="107899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59669"/>
                </a:solidFill>
              </a:rPr>
              <a:t>When: 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2304288" y="10789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B1D35"/>
                </a:solidFill>
              </a:rPr>
              <a:t>Destination MAC is KNOWN in MAC table &amp; on a DIFFERENT port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1828800" y="1389888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59669"/>
                </a:solidFill>
              </a:rPr>
              <a:t>What: 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2304288" y="13898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46E7A"/>
                </a:solidFill>
              </a:rPr>
              <a:t>Switch sends the frame out ONLY through the correct destination port.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1828800" y="1700784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4AE"/>
                </a:solidFill>
              </a:rPr>
              <a:t>e.g.: 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2212848" y="1700784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4AE"/>
                </a:solidFill>
              </a:rPr>
              <a:t>PC-A sends to PC-B. Switch knows PC-B is on Port 2 → frame exits only Port 2.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274320" y="2340864"/>
            <a:ext cx="859536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274320" y="2340864"/>
            <a:ext cx="1417320" cy="117043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504" y="2505456"/>
            <a:ext cx="594360" cy="59436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274320" y="3182112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FLOODING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1828800" y="2395728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A580C"/>
                </a:solidFill>
              </a:rPr>
              <a:t>When: </a:t>
            </a:r>
            <a:endParaRPr lang="en-US" sz="1050" dirty="0"/>
          </a:p>
        </p:txBody>
      </p:sp>
      <p:sp>
        <p:nvSpPr>
          <p:cNvPr id="19" name="Text 15"/>
          <p:cNvSpPr/>
          <p:nvPr/>
        </p:nvSpPr>
        <p:spPr>
          <a:xfrm>
            <a:off x="2304288" y="23957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B1D35"/>
                </a:solidFill>
              </a:rPr>
              <a:t>Destination MAC is UNKNOWN, or it's a BROADCAST (FF:FF:FF:FF:FF:FF)</a:t>
            </a:r>
            <a:endParaRPr lang="en-US" sz="1050" dirty="0"/>
          </a:p>
        </p:txBody>
      </p:sp>
      <p:sp>
        <p:nvSpPr>
          <p:cNvPr id="20" name="Text 16"/>
          <p:cNvSpPr/>
          <p:nvPr/>
        </p:nvSpPr>
        <p:spPr>
          <a:xfrm>
            <a:off x="1828800" y="2706624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A580C"/>
                </a:solidFill>
              </a:rPr>
              <a:t>What: </a:t>
            </a:r>
            <a:endParaRPr lang="en-US" sz="1050" dirty="0"/>
          </a:p>
        </p:txBody>
      </p:sp>
      <p:sp>
        <p:nvSpPr>
          <p:cNvPr id="21" name="Text 17"/>
          <p:cNvSpPr/>
          <p:nvPr/>
        </p:nvSpPr>
        <p:spPr>
          <a:xfrm>
            <a:off x="2304288" y="2706624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46E7A"/>
                </a:solidFill>
              </a:rPr>
              <a:t>Switch sends the frame out ALL ports except the port it arrived on.</a:t>
            </a:r>
            <a:endParaRPr lang="en-US" sz="1050" dirty="0"/>
          </a:p>
        </p:txBody>
      </p:sp>
      <p:sp>
        <p:nvSpPr>
          <p:cNvPr id="22" name="Text 18"/>
          <p:cNvSpPr/>
          <p:nvPr/>
        </p:nvSpPr>
        <p:spPr>
          <a:xfrm>
            <a:off x="1828800" y="301752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4AE"/>
                </a:solidFill>
              </a:rPr>
              <a:t>e.g.: </a:t>
            </a:r>
            <a:endParaRPr lang="en-US" sz="1000" dirty="0"/>
          </a:p>
        </p:txBody>
      </p:sp>
      <p:sp>
        <p:nvSpPr>
          <p:cNvPr id="23" name="Text 19"/>
          <p:cNvSpPr/>
          <p:nvPr/>
        </p:nvSpPr>
        <p:spPr>
          <a:xfrm>
            <a:off x="2212848" y="3017520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4AE"/>
                </a:solidFill>
              </a:rPr>
              <a:t>PC-A sends ARP request → switch floods to all ports so PC-B can respond.</a:t>
            </a:r>
            <a:endParaRPr lang="en-US" sz="1000" dirty="0"/>
          </a:p>
        </p:txBody>
      </p:sp>
      <p:sp>
        <p:nvSpPr>
          <p:cNvPr id="24" name="Shape 20"/>
          <p:cNvSpPr/>
          <p:nvPr/>
        </p:nvSpPr>
        <p:spPr>
          <a:xfrm>
            <a:off x="274320" y="3657600"/>
            <a:ext cx="859536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274320" y="3657600"/>
            <a:ext cx="1417320" cy="117043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504" y="3822192"/>
            <a:ext cx="594360" cy="59436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274320" y="4498848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FILTERING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1828800" y="3712464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DC2626"/>
                </a:solidFill>
              </a:rPr>
              <a:t>When: </a:t>
            </a:r>
            <a:endParaRPr lang="en-US" sz="1050" dirty="0"/>
          </a:p>
        </p:txBody>
      </p:sp>
      <p:sp>
        <p:nvSpPr>
          <p:cNvPr id="29" name="Text 24"/>
          <p:cNvSpPr/>
          <p:nvPr/>
        </p:nvSpPr>
        <p:spPr>
          <a:xfrm>
            <a:off x="2304288" y="3712464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B1D35"/>
                </a:solidFill>
              </a:rPr>
              <a:t>Destination MAC is KNOWN but on the SAME port the frame arrived on</a:t>
            </a:r>
            <a:endParaRPr lang="en-US" sz="1050" dirty="0"/>
          </a:p>
        </p:txBody>
      </p:sp>
      <p:sp>
        <p:nvSpPr>
          <p:cNvPr id="30" name="Text 25"/>
          <p:cNvSpPr/>
          <p:nvPr/>
        </p:nvSpPr>
        <p:spPr>
          <a:xfrm>
            <a:off x="1828800" y="4023360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DC2626"/>
                </a:solidFill>
              </a:rPr>
              <a:t>What: </a:t>
            </a:r>
            <a:endParaRPr lang="en-US" sz="1050" dirty="0"/>
          </a:p>
        </p:txBody>
      </p:sp>
      <p:sp>
        <p:nvSpPr>
          <p:cNvPr id="31" name="Text 26"/>
          <p:cNvSpPr/>
          <p:nvPr/>
        </p:nvSpPr>
        <p:spPr>
          <a:xfrm>
            <a:off x="2304288" y="402336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46E7A"/>
                </a:solidFill>
              </a:rPr>
              <a:t>Switch DROPS the frame — no forwarding needed since source &amp; dest are on same segment.</a:t>
            </a:r>
            <a:endParaRPr lang="en-US" sz="1050" dirty="0"/>
          </a:p>
        </p:txBody>
      </p:sp>
      <p:sp>
        <p:nvSpPr>
          <p:cNvPr id="32" name="Text 27"/>
          <p:cNvSpPr/>
          <p:nvPr/>
        </p:nvSpPr>
        <p:spPr>
          <a:xfrm>
            <a:off x="1828800" y="4334256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4AE"/>
                </a:solidFill>
              </a:rPr>
              <a:t>e.g.: </a:t>
            </a:r>
            <a:endParaRPr lang="en-US" sz="1000" dirty="0"/>
          </a:p>
        </p:txBody>
      </p:sp>
      <p:sp>
        <p:nvSpPr>
          <p:cNvPr id="33" name="Text 28"/>
          <p:cNvSpPr/>
          <p:nvPr/>
        </p:nvSpPr>
        <p:spPr>
          <a:xfrm>
            <a:off x="2212848" y="4334256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4AE"/>
                </a:solidFill>
              </a:rPr>
              <a:t>Two PCs on a hub share Port 1. Switch filters — doesn't flood entire network.</a:t>
            </a:r>
            <a:endParaRPr lang="en-US" sz="1000" dirty="0"/>
          </a:p>
        </p:txBody>
      </p:sp>
      <p:sp>
        <p:nvSpPr>
          <p:cNvPr id="34" name="Shape 29"/>
          <p:cNvSpPr/>
          <p:nvPr/>
        </p:nvSpPr>
        <p:spPr>
          <a:xfrm>
            <a:off x="274320" y="4992624"/>
            <a:ext cx="8595360" cy="384048"/>
          </a:xfrm>
          <a:prstGeom prst="rect">
            <a:avLst/>
          </a:prstGeom>
          <a:solidFill>
            <a:srgbClr val="0B1D35"/>
          </a:solidFill>
          <a:ln w="12700">
            <a:solidFill>
              <a:srgbClr val="0B1D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0"/>
          <p:cNvSpPr/>
          <p:nvPr/>
        </p:nvSpPr>
        <p:spPr>
          <a:xfrm>
            <a:off x="457200" y="5010912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CD34D"/>
                </a:solidFill>
              </a:rPr>
              <a:t>A switch always reads the SOURCE MAC first (to learn), then checks the DESTINATION MAC (to decide where to send).</a:t>
            </a:r>
            <a:endParaRPr lang="en-US" sz="10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ECB6519D-1034-A29E-56AB-FA14777ABE05}"/>
                  </a:ext>
                </a:extLst>
              </p14:cNvPr>
              <p14:cNvContentPartPr/>
              <p14:nvPr/>
            </p14:nvContentPartPr>
            <p14:xfrm>
              <a:off x="0" y="1133640"/>
              <a:ext cx="8587080" cy="302436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ECB6519D-1034-A29E-56AB-FA14777ABE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9360" y="1124280"/>
                <a:ext cx="8605800" cy="3043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2801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Unknown Unicast &amp; Broadcast Traffic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74320" y="987552"/>
            <a:ext cx="4251960" cy="40050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87552"/>
            <a:ext cx="4251960" cy="96012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078992"/>
            <a:ext cx="640080" cy="640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1078992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Unknown Unicast</a:t>
            </a:r>
            <a:endParaRPr lang="en-US" sz="1700" dirty="0"/>
          </a:p>
        </p:txBody>
      </p:sp>
      <p:sp>
        <p:nvSpPr>
          <p:cNvPr id="8" name="Shape 5"/>
          <p:cNvSpPr/>
          <p:nvPr/>
        </p:nvSpPr>
        <p:spPr>
          <a:xfrm>
            <a:off x="1188720" y="1572768"/>
            <a:ext cx="1371600" cy="256032"/>
          </a:xfrm>
          <a:prstGeom prst="roundRect">
            <a:avLst>
              <a:gd name="adj" fmla="val 28571"/>
            </a:avLst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1188720" y="15727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Flood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457200" y="2029968"/>
            <a:ext cx="388620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546E7A"/>
                </a:solidFill>
              </a:rPr>
              <a:t>The destination MAC is NOT in the MAC address table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546E7A"/>
                </a:solidFill>
              </a:rPr>
              <a:t>Switch does NOT know which port the device is 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546E7A"/>
                </a:solidFill>
              </a:rPr>
              <a:t>Action: FLOOD — send frame out ALL ports (except incoming)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546E7A"/>
                </a:solidFill>
              </a:rPr>
              <a:t>Once the destination replies, switch learns its MAC and port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546E7A"/>
                </a:solidFill>
              </a:rPr>
              <a:t>Future frames to this MAC will be FORWARDED (not flooded)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846320" y="987552"/>
            <a:ext cx="4251960" cy="40050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846320" y="987552"/>
            <a:ext cx="4251960" cy="9601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078992"/>
            <a:ext cx="640080" cy="6400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760720" y="1078992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Broadcast Traffic</a:t>
            </a:r>
            <a:endParaRPr lang="en-US" sz="1700" dirty="0"/>
          </a:p>
        </p:txBody>
      </p:sp>
      <p:sp>
        <p:nvSpPr>
          <p:cNvPr id="15" name="Shape 11"/>
          <p:cNvSpPr/>
          <p:nvPr/>
        </p:nvSpPr>
        <p:spPr>
          <a:xfrm>
            <a:off x="5760720" y="1572768"/>
            <a:ext cx="1371600" cy="256032"/>
          </a:xfrm>
          <a:prstGeom prst="roundRect">
            <a:avLst>
              <a:gd name="adj" fmla="val 28571"/>
            </a:avLst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5760720" y="15727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Always Flood</a:t>
            </a:r>
            <a:endParaRPr lang="en-US" sz="850" dirty="0"/>
          </a:p>
        </p:txBody>
      </p:sp>
      <p:sp>
        <p:nvSpPr>
          <p:cNvPr id="17" name="Text 13"/>
          <p:cNvSpPr/>
          <p:nvPr/>
        </p:nvSpPr>
        <p:spPr>
          <a:xfrm>
            <a:off x="5029200" y="2029968"/>
            <a:ext cx="388620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546E7A"/>
                </a:solidFill>
              </a:rPr>
              <a:t>Destination MAC = FF:FF:FF:FF:FF:FF (broadcast address)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546E7A"/>
                </a:solidFill>
              </a:rPr>
              <a:t>Intended for ALL devices in the LAN segment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546E7A"/>
                </a:solidFill>
              </a:rPr>
              <a:t>Switch ALWAYS floods broadcast frames to all ports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546E7A"/>
                </a:solidFill>
              </a:rPr>
              <a:t>Common example: ARP requests, DHCP Discovery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546E7A"/>
                </a:solidFill>
              </a:rPr>
              <a:t>Excessive broadcasts can slow down a network (broadcast storm)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274320" y="5084064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i="1" dirty="0">
                <a:solidFill>
                  <a:srgbClr val="00838F"/>
                </a:solidFill>
              </a:rPr>
              <a:t>Switches use VLANs to limit broadcast domains — keeping broadcasts contained to smaller groups of devices.</a:t>
            </a:r>
            <a:endParaRPr lang="en-US" sz="10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E46F370D-6842-0CA6-D190-B6916C96FCCA}"/>
                  </a:ext>
                </a:extLst>
              </p14:cNvPr>
              <p14:cNvContentPartPr/>
              <p14:nvPr/>
            </p14:nvContentPartPr>
            <p14:xfrm>
              <a:off x="1185840" y="1414440"/>
              <a:ext cx="6510600" cy="23101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E46F370D-6842-0CA6-D190-B6916C96FCC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76480" y="1405080"/>
                <a:ext cx="6529320" cy="2328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457200" y="2011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200400" y="841248"/>
            <a:ext cx="2743200" cy="54864"/>
          </a:xfrm>
          <a:prstGeom prst="rect">
            <a:avLst/>
          </a:prstGeom>
          <a:solidFill>
            <a:srgbClr val="00ACC1"/>
          </a:solidFill>
          <a:ln w="12700">
            <a:solidFill>
              <a:srgbClr val="00ACC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005840"/>
            <a:ext cx="4206240" cy="1143000"/>
          </a:xfrm>
          <a:prstGeom prst="rect">
            <a:avLst/>
          </a:prstGeom>
          <a:solidFill>
            <a:srgbClr val="102030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74320" y="1005840"/>
            <a:ext cx="73152" cy="11430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624" y="1335024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24128" y="1143000"/>
            <a:ext cx="33649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0F7FA"/>
                </a:solidFill>
              </a:rPr>
              <a:t>MAC address = unique 48-bit hardware ID (OUI + device). Written as AA:BB:CC:DD:EE:FF.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754880" y="1005840"/>
            <a:ext cx="4206240" cy="1143000"/>
          </a:xfrm>
          <a:prstGeom prst="rect">
            <a:avLst/>
          </a:prstGeom>
          <a:solidFill>
            <a:srgbClr val="102030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754880" y="1005840"/>
            <a:ext cx="73152" cy="114300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184" y="1335024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504688" y="1143000"/>
            <a:ext cx="33649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0F7FA"/>
                </a:solidFill>
              </a:rPr>
              <a:t>MAC ≠ IP: MAC is Layer 2 (permanent, local); IP is Layer 3 (logical, routable, changes).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274320" y="2331720"/>
            <a:ext cx="4206240" cy="1143000"/>
          </a:xfrm>
          <a:prstGeom prst="rect">
            <a:avLst/>
          </a:prstGeom>
          <a:solidFill>
            <a:srgbClr val="102030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274320" y="2331720"/>
            <a:ext cx="73152" cy="1143000"/>
          </a:xfrm>
          <a:prstGeom prst="rect">
            <a:avLst/>
          </a:prstGeom>
          <a:solidFill>
            <a:srgbClr val="00ACC1"/>
          </a:solidFill>
          <a:ln w="12700">
            <a:solidFill>
              <a:srgbClr val="00ACC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0624" y="2660904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24128" y="2468880"/>
            <a:ext cx="33649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0F7FA"/>
                </a:solidFill>
              </a:rPr>
              <a:t>ARP maps IP → MAC within a LAN so devices can build Ethernet frames correctly.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4754880" y="2331720"/>
            <a:ext cx="4206240" cy="1143000"/>
          </a:xfrm>
          <a:prstGeom prst="rect">
            <a:avLst/>
          </a:prstGeom>
          <a:solidFill>
            <a:srgbClr val="102030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4"/>
          <p:cNvSpPr/>
          <p:nvPr/>
        </p:nvSpPr>
        <p:spPr>
          <a:xfrm>
            <a:off x="4754880" y="2331720"/>
            <a:ext cx="73152" cy="1143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1184" y="2660904"/>
            <a:ext cx="457200" cy="45720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5504688" y="2468880"/>
            <a:ext cx="33649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0F7FA"/>
                </a:solidFill>
              </a:rPr>
              <a:t>Switch builds its MAC table dynamically by reading SOURCE MAC of every incoming frame.</a:t>
            </a:r>
            <a:endParaRPr lang="en-US" sz="1050" dirty="0"/>
          </a:p>
        </p:txBody>
      </p:sp>
      <p:sp>
        <p:nvSpPr>
          <p:cNvPr id="22" name="Shape 16"/>
          <p:cNvSpPr/>
          <p:nvPr/>
        </p:nvSpPr>
        <p:spPr>
          <a:xfrm>
            <a:off x="274320" y="3657600"/>
            <a:ext cx="4206240" cy="1143000"/>
          </a:xfrm>
          <a:prstGeom prst="rect">
            <a:avLst/>
          </a:prstGeom>
          <a:solidFill>
            <a:srgbClr val="102030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7"/>
          <p:cNvSpPr/>
          <p:nvPr/>
        </p:nvSpPr>
        <p:spPr>
          <a:xfrm>
            <a:off x="274320" y="3657600"/>
            <a:ext cx="73152" cy="11430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0624" y="3986784"/>
            <a:ext cx="457200" cy="45720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1024128" y="3794760"/>
            <a:ext cx="33649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0F7FA"/>
                </a:solidFill>
              </a:rPr>
              <a:t>MAC aging timer (default 300s) removes unused entries to keep the table fresh and accurate.</a:t>
            </a:r>
            <a:endParaRPr lang="en-US" sz="1050" dirty="0"/>
          </a:p>
        </p:txBody>
      </p:sp>
      <p:sp>
        <p:nvSpPr>
          <p:cNvPr id="26" name="Shape 19"/>
          <p:cNvSpPr/>
          <p:nvPr/>
        </p:nvSpPr>
        <p:spPr>
          <a:xfrm>
            <a:off x="4754880" y="3657600"/>
            <a:ext cx="4206240" cy="1143000"/>
          </a:xfrm>
          <a:prstGeom prst="rect">
            <a:avLst/>
          </a:prstGeom>
          <a:solidFill>
            <a:srgbClr val="102030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0"/>
          <p:cNvSpPr/>
          <p:nvPr/>
        </p:nvSpPr>
        <p:spPr>
          <a:xfrm>
            <a:off x="4754880" y="3657600"/>
            <a:ext cx="73152" cy="114300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01184" y="3986784"/>
            <a:ext cx="457200" cy="457200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5504688" y="3794760"/>
            <a:ext cx="33649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0F7FA"/>
                </a:solidFill>
              </a:rPr>
              <a:t>Forwarding = known MAC, different port. Flooding = unknown/broadcast. Filtering = same port.</a:t>
            </a:r>
            <a:endParaRPr lang="en-US" sz="1050" dirty="0"/>
          </a:p>
        </p:txBody>
      </p:sp>
      <p:sp>
        <p:nvSpPr>
          <p:cNvPr id="30" name="Text 22"/>
          <p:cNvSpPr/>
          <p:nvPr/>
        </p:nvSpPr>
        <p:spPr>
          <a:xfrm>
            <a:off x="274320" y="4919472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4AE"/>
                </a:solidFill>
              </a:rPr>
              <a:t>Convener: Mr Abduwahid Darmad  |  Mr ABDULLAHI Darmad</a:t>
            </a:r>
            <a:endParaRPr lang="en-US" sz="1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65259CC-0216-E326-3889-C7112CBF90A0}"/>
                  </a:ext>
                </a:extLst>
              </p14:cNvPr>
              <p14:cNvContentPartPr/>
              <p14:nvPr/>
            </p14:nvContentPartPr>
            <p14:xfrm>
              <a:off x="1000080" y="1547640"/>
              <a:ext cx="5544000" cy="27151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65259CC-0216-E326-3889-C7112CBF90A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90720" y="1538280"/>
                <a:ext cx="5562720" cy="2733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3 Overview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420624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206240" cy="64008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23444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17:30 – 17:40</a:t>
            </a:r>
            <a:endParaRPr lang="en-US" sz="13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92024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19202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1: Collision Domains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548640" y="2606040"/>
            <a:ext cx="38404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collision and broadcast domains, hub problems, switch ports, ARP &amp; DHCP examples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937760" y="1188720"/>
            <a:ext cx="420624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937760" y="1188720"/>
            <a:ext cx="4206240" cy="64008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029200" y="123444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17:40 – 17:50</a:t>
            </a:r>
            <a:endParaRPr lang="en-US" sz="13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1920240"/>
            <a:ext cx="548640" cy="5486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715000" y="19202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2: Switch Ports &amp; CLI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5120640" y="2606040"/>
            <a:ext cx="38404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Access/uplink ports, speed/duplex, interface status, Cisco CLI verification commands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2C682F4E-0787-455A-0564-E771276A341F}"/>
                  </a:ext>
                </a:extLst>
              </p14:cNvPr>
              <p14:cNvContentPartPr/>
              <p14:nvPr/>
            </p14:nvContentPartPr>
            <p14:xfrm>
              <a:off x="1523880" y="2023920"/>
              <a:ext cx="5820120" cy="152928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2C682F4E-0787-455A-0564-E771276A341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514520" y="2014560"/>
                <a:ext cx="5838840" cy="1548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 Collision Domain?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1148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114800" cy="50292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124712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11480" y="1691640"/>
            <a:ext cx="39319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collision domain is a network segment where data packets can collide with each other when being sent on a shared medium.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two devices transmit simultaneously, a collision occurs — corrupting both packets.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devices must re-transmit after a collision (CSMA/CD protocol).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63440" y="1097280"/>
            <a:ext cx="420624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63440" y="1097280"/>
            <a:ext cx="4206240" cy="50292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1124712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 = ONE Collision Domain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2148840"/>
            <a:ext cx="1097280" cy="45720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126480" y="214884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120640" y="1920240"/>
            <a:ext cx="1554480" cy="457200"/>
          </a:xfrm>
          <a:prstGeom prst="line">
            <a:avLst/>
          </a:prstGeom>
          <a:noFill/>
          <a:ln w="1905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120640" y="2377440"/>
            <a:ext cx="1554480" cy="640080"/>
          </a:xfrm>
          <a:prstGeom prst="line">
            <a:avLst/>
          </a:prstGeom>
          <a:noFill/>
          <a:ln w="1905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675120" y="1920240"/>
            <a:ext cx="1554480" cy="457200"/>
          </a:xfrm>
          <a:prstGeom prst="line">
            <a:avLst/>
          </a:prstGeom>
          <a:noFill/>
          <a:ln w="1905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675120" y="2377440"/>
            <a:ext cx="1554480" cy="640080"/>
          </a:xfrm>
          <a:prstGeom prst="line">
            <a:avLst/>
          </a:prstGeom>
          <a:noFill/>
          <a:ln w="1905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800600" y="1691640"/>
            <a:ext cx="731520" cy="41148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00600" y="169164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1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00600" y="2788920"/>
            <a:ext cx="731520" cy="41148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0600" y="278892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2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092440" y="1691640"/>
            <a:ext cx="731520" cy="41148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092440" y="169164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3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8092440" y="2788920"/>
            <a:ext cx="731520" cy="41148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8092440" y="2788920"/>
            <a:ext cx="731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4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806440" y="3337560"/>
            <a:ext cx="1737360" cy="457200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806440" y="333756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COLLISION!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754880" y="3931920"/>
            <a:ext cx="4023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devices share one collision domain — if any two talk at once, collision occurs!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FA6E1AC2-30CB-C039-43D1-73CB5E4C5076}"/>
                  </a:ext>
                </a:extLst>
              </p14:cNvPr>
              <p14:cNvContentPartPr/>
              <p14:nvPr/>
            </p14:nvContentPartPr>
            <p14:xfrm>
              <a:off x="1090440" y="2119320"/>
              <a:ext cx="6177600" cy="215784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FA6E1AC2-30CB-C039-43D1-73CB5E4C507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81080" y="2109960"/>
                <a:ext cx="6196320" cy="2176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Switch Port = Separate Collision Domain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0233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4C3C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4023360" cy="54864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33272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HUB  — 1 Collision Domain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645920" y="2194560"/>
            <a:ext cx="914400" cy="411480"/>
          </a:xfrm>
          <a:prstGeom prst="ellipse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645920" y="219456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" y="2926080"/>
            <a:ext cx="822960" cy="365760"/>
          </a:xfrm>
          <a:prstGeom prst="rect">
            <a:avLst/>
          </a:prstGeom>
          <a:solidFill>
            <a:srgbClr val="BDC3C7"/>
          </a:solidFill>
          <a:ln w="12700">
            <a:solidFill>
              <a:srgbClr val="BDC3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292608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A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103120" y="2606040"/>
            <a:ext cx="0" cy="320040"/>
          </a:xfrm>
          <a:prstGeom prst="line">
            <a:avLst/>
          </a:prstGeom>
          <a:noFill/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645920" y="2926080"/>
            <a:ext cx="822960" cy="365760"/>
          </a:xfrm>
          <a:prstGeom prst="rect">
            <a:avLst/>
          </a:prstGeom>
          <a:solidFill>
            <a:srgbClr val="BDC3C7"/>
          </a:solidFill>
          <a:ln w="12700">
            <a:solidFill>
              <a:srgbClr val="BDC3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645920" y="292608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B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103120" y="2606040"/>
            <a:ext cx="0" cy="320040"/>
          </a:xfrm>
          <a:prstGeom prst="line">
            <a:avLst/>
          </a:prstGeom>
          <a:noFill/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834640" y="2926080"/>
            <a:ext cx="822960" cy="365760"/>
          </a:xfrm>
          <a:prstGeom prst="rect">
            <a:avLst/>
          </a:prstGeom>
          <a:solidFill>
            <a:srgbClr val="BDC3C7"/>
          </a:solidFill>
          <a:ln w="12700">
            <a:solidFill>
              <a:srgbClr val="BDC3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834640" y="292608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C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103120" y="2606040"/>
            <a:ext cx="1143000" cy="320040"/>
          </a:xfrm>
          <a:prstGeom prst="line">
            <a:avLst/>
          </a:prstGeom>
          <a:noFill/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65760" y="3474720"/>
            <a:ext cx="3291840" cy="1325880"/>
          </a:xfrm>
          <a:prstGeom prst="rect">
            <a:avLst/>
          </a:prstGeom>
          <a:solidFill>
            <a:srgbClr val="FDECEA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3566160"/>
            <a:ext cx="31089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PCs share one domain.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PC A and PC B send simultaneously → COLLISION!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must wait and retransmit.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46320" y="1005840"/>
            <a:ext cx="40233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AE6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46320" y="1005840"/>
            <a:ext cx="4023360" cy="54864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937760" y="1033272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SWITCH  — Separate Domains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217920" y="2103120"/>
            <a:ext cx="1005840" cy="50292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217920" y="2103120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029200" y="2834640"/>
            <a:ext cx="822960" cy="36576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029200" y="283464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X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720840" y="2606040"/>
            <a:ext cx="0" cy="228600"/>
          </a:xfrm>
          <a:prstGeom prst="line">
            <a:avLst/>
          </a:prstGeom>
          <a:noFill/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029200" y="3291840"/>
            <a:ext cx="822960" cy="32004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029200" y="3291840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D1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63640" y="2834640"/>
            <a:ext cx="822960" cy="36576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263640" y="283464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Y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720840" y="2606040"/>
            <a:ext cx="0" cy="228600"/>
          </a:xfrm>
          <a:prstGeom prst="line">
            <a:avLst/>
          </a:prstGeom>
          <a:noFill/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6263640" y="3291840"/>
            <a:ext cx="822960" cy="32004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263640" y="3291840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D2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7498080" y="2834640"/>
            <a:ext cx="822960" cy="36576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498080" y="283464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Z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720840" y="2606040"/>
            <a:ext cx="1188720" cy="228600"/>
          </a:xfrm>
          <a:prstGeom prst="line">
            <a:avLst/>
          </a:prstGeom>
          <a:noFill/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7498080" y="3291840"/>
            <a:ext cx="822960" cy="32004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7498080" y="3291840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D3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937760" y="3749040"/>
            <a:ext cx="3749040" cy="1051560"/>
          </a:xfrm>
          <a:prstGeom prst="rect">
            <a:avLst/>
          </a:prstGeom>
          <a:solidFill>
            <a:srgbClr val="E8F8F5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5029200" y="3840480"/>
            <a:ext cx="3566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port = isolated collision domain.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PCs can send simultaneously — NO collision!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Full-duplex communication enabled.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3" name="Ink 42">
                <a:extLst>
                  <a:ext uri="{FF2B5EF4-FFF2-40B4-BE49-F238E27FC236}">
                    <a16:creationId xmlns:a16="http://schemas.microsoft.com/office/drawing/2014/main" id="{723A24E4-FF44-F3D4-4FEF-338669BD0D40}"/>
                  </a:ext>
                </a:extLst>
              </p14:cNvPr>
              <p14:cNvContentPartPr/>
              <p14:nvPr/>
            </p14:nvContentPartPr>
            <p14:xfrm>
              <a:off x="4991040" y="4595760"/>
              <a:ext cx="638640" cy="24120"/>
            </p14:xfrm>
          </p:contentPart>
        </mc:Choice>
        <mc:Fallback xmlns="">
          <p:pic>
            <p:nvPicPr>
              <p:cNvPr id="43" name="Ink 42">
                <a:extLst>
                  <a:ext uri="{FF2B5EF4-FFF2-40B4-BE49-F238E27FC236}">
                    <a16:creationId xmlns:a16="http://schemas.microsoft.com/office/drawing/2014/main" id="{723A24E4-FF44-F3D4-4FEF-338669BD0D4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81680" y="4586400"/>
                <a:ext cx="657360" cy="42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Broadcast Domains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8595360" cy="77724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  A broadcast domain is a network area where a broadcast sent by any device reaches ALL other devices in that segment.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965960"/>
            <a:ext cx="402336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74320" y="1965960"/>
            <a:ext cx="4023360" cy="502920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993392"/>
            <a:ext cx="384048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ARP Broadcast Example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" y="2560320"/>
            <a:ext cx="374904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ARP (Address Resolution Protocol) discovers MAC addresses: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PC sends: "Who has IP 192.168.1.5?"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→ Destination: FF:FF:FF:FF:FF:FF (broadcast)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ALL devices in the domain receive it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Device with 192.168.1.5 replies with its MAC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Sender caches the MAC address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846320" y="1965960"/>
            <a:ext cx="402336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846320" y="1965960"/>
            <a:ext cx="4023360" cy="5029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37760" y="1993392"/>
            <a:ext cx="384048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DHCP Broadcast Example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83480" y="2560320"/>
            <a:ext cx="374904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DHCP (Dynamic Host Config Protocol) assigns IPs: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New PC sends DHCP Discover broadcast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→ "I need an IP address!"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ALL devices receive it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DHCP server responds with an IP offer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PC accepts and gets configured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29DD86C7-0D59-D6C2-E8BB-78C077A77625}"/>
                  </a:ext>
                </a:extLst>
              </p14:cNvPr>
              <p14:cNvContentPartPr/>
              <p14:nvPr/>
            </p14:nvContentPartPr>
            <p14:xfrm>
              <a:off x="0" y="1662120"/>
              <a:ext cx="7572600" cy="302940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29DD86C7-0D59-D6C2-E8BB-78C077A7762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9360" y="1652760"/>
                <a:ext cx="7591320" cy="3048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Broadcast Domain in Default VLAN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393192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365760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VLAN (VLAN 1)
</a:t>
            </a:r>
            <a:endParaRPr lang="en-US" sz="15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By default, all switch ports belong to VLAN 1
</a:t>
            </a:r>
            <a:endParaRPr lang="en-US" sz="15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All ports in VLAN 1 share ONE broadcast domain
</a:t>
            </a:r>
            <a:endParaRPr lang="en-US" sz="15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Broadcasts flood every port in VLAN 1
</a:t>
            </a:r>
            <a:endParaRPr lang="en-US" sz="1500" dirty="0"/>
          </a:p>
          <a:p>
            <a:pPr marL="0" indent="0">
              <a:buNone/>
            </a:pPr>
            <a:r>
              <a:rPr lang="en-US" sz="14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VLANs Segment Broadcast Domains:
</a:t>
            </a:r>
            <a:endParaRPr lang="en-US" sz="15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Each VLAN = separate broadcast domain
</a:t>
            </a:r>
            <a:endParaRPr lang="en-US" sz="15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VLAN 10 broadcasts DON'T reach VLAN 20
</a:t>
            </a:r>
            <a:endParaRPr lang="en-US" sz="15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Router needed to communicate between VLANs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0" y="1051560"/>
            <a:ext cx="429768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709160" y="1188720"/>
            <a:ext cx="3977640" cy="548640"/>
          </a:xfrm>
          <a:prstGeom prst="rect">
            <a:avLst/>
          </a:prstGeom>
          <a:solidFill>
            <a:srgbClr val="EBF5FB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1216152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VLAN 1 (Default) — ONE Broadcast Domain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828800"/>
            <a:ext cx="777240" cy="36576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182880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715000" y="1828800"/>
            <a:ext cx="777240" cy="36576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715000" y="182880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P2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675120" y="1828800"/>
            <a:ext cx="777240" cy="36576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675120" y="182880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P3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635240" y="1828800"/>
            <a:ext cx="777240" cy="36576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635240" y="182880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54880" y="22860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BDC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Broadcast reaches all 4 ports →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754880" y="269748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VLANs: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09160" y="3063240"/>
            <a:ext cx="1874520" cy="1691640"/>
          </a:xfrm>
          <a:prstGeom prst="rect">
            <a:avLst/>
          </a:prstGeom>
          <a:solidFill>
            <a:srgbClr val="E8F8F5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754880" y="3090672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VLAN 10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846320" y="3493008"/>
            <a:ext cx="731520" cy="347472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46320" y="34930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P1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715000" y="3493008"/>
            <a:ext cx="731520" cy="347472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715000" y="34930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754880" y="393192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broadcast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858000" y="3063240"/>
            <a:ext cx="1874520" cy="1691640"/>
          </a:xfrm>
          <a:prstGeom prst="rect">
            <a:avLst/>
          </a:prstGeom>
          <a:solidFill>
            <a:srgbClr val="EBF5FB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903720" y="3090672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VLAN 20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949440" y="3493008"/>
            <a:ext cx="731520" cy="347472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949440" y="34930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P3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818120" y="3493008"/>
            <a:ext cx="731520" cy="347472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818120" y="34930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P4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903720" y="393192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broadcast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98BCEFD1-0085-56D7-1814-D6AE3E1BC4C3}"/>
                  </a:ext>
                </a:extLst>
              </p14:cNvPr>
              <p14:cNvContentPartPr/>
              <p14:nvPr/>
            </p14:nvContentPartPr>
            <p14:xfrm>
              <a:off x="100080" y="1433520"/>
              <a:ext cx="7844040" cy="314352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98BCEFD1-0085-56D7-1814-D6AE3E1BC4C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720" y="1424160"/>
                <a:ext cx="7862760" cy="3162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Switch Ports &amp; Interfaces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40233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B4F72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4023360" cy="54864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078992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68680" y="1115568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Ports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11480" y="1691640"/>
            <a:ext cx="374904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Purpose: </a:t>
            </a: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end devices (PCs, printers, phones)
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Characteristics:
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Belongs to exactly ONE VLAN
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Sends/receives untagged frames
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Device is unaware of VLANs
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config:
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B5E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Fa0/1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B5E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switchport mode access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B5E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switchport access vlan 10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846320" y="1051560"/>
            <a:ext cx="40233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ABC9C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846320" y="1051560"/>
            <a:ext cx="4023360" cy="54864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078992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40680" y="1115568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Uplink (Trunk) Ports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983480" y="1691640"/>
            <a:ext cx="374904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Purpose: </a:t>
            </a: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switches to other switches/routers
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Characteristics:
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Carries MULTIPLE VLANs
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Uses 802.1Q VLAN tagging
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Interconnects network devices
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config:
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B5E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Gi0/1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B5E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switchport mode trunk</a:t>
            </a:r>
            <a:endParaRPr lang="en-US" sz="1300" dirty="0"/>
          </a:p>
          <a:p>
            <a:pPr marL="0" indent="0">
              <a:buNone/>
            </a:pPr>
            <a:r>
              <a:rPr lang="en-US" sz="1100" dirty="0">
                <a:solidFill>
                  <a:srgbClr val="1B5E2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switchport trunk allowed vlan all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1D0D1D04-A86C-0856-5779-AE920A0F48C8}"/>
                  </a:ext>
                </a:extLst>
              </p14:cNvPr>
              <p14:cNvContentPartPr/>
              <p14:nvPr/>
            </p14:nvContentPartPr>
            <p14:xfrm>
              <a:off x="771480" y="785880"/>
              <a:ext cx="6963120" cy="417240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1D0D1D04-A86C-0856-5779-AE920A0F48C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62120" y="776520"/>
                <a:ext cx="6981840" cy="4191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 Switch?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8503920" cy="914400"/>
          </a:xfrm>
          <a:prstGeom prst="rect">
            <a:avLst/>
          </a:prstGeom>
          <a:solidFill>
            <a:srgbClr val="0D1B2A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143000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43000" y="1069848"/>
            <a:ext cx="7406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network switch is a hardware device that connects multiple devices on a computer network, using MAC addresses to forward data to the correct destination — unlike a hub, which broadcasts to all ports.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274320" y="2103120"/>
            <a:ext cx="28346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74320" y="2103120"/>
            <a:ext cx="2834640" cy="731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0160" y="2286000"/>
            <a:ext cx="822960" cy="8229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11480" y="32004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Intelligent Forwarding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411480" y="374904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46E7A"/>
                </a:solidFill>
              </a:rPr>
              <a:t>Uses MAC address table to send data only to the intended device — not all devices.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3200400" y="2103120"/>
            <a:ext cx="28346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9"/>
          <p:cNvSpPr/>
          <p:nvPr/>
        </p:nvSpPr>
        <p:spPr>
          <a:xfrm>
            <a:off x="3200400" y="2103120"/>
            <a:ext cx="2834640" cy="731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06240" y="2286000"/>
            <a:ext cx="822960" cy="8229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337560" y="32004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2 Device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3337560" y="374904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46E7A"/>
                </a:solidFill>
              </a:rPr>
              <a:t>Operates at the Data Link Layer (Layer 2) of the OSI model by default.</a:t>
            </a:r>
            <a:endParaRPr lang="en-US" sz="1050" dirty="0"/>
          </a:p>
        </p:txBody>
      </p:sp>
      <p:sp>
        <p:nvSpPr>
          <p:cNvPr id="17" name="Shape 12"/>
          <p:cNvSpPr/>
          <p:nvPr/>
        </p:nvSpPr>
        <p:spPr>
          <a:xfrm>
            <a:off x="6126480" y="2103120"/>
            <a:ext cx="283464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3"/>
          <p:cNvSpPr/>
          <p:nvPr/>
        </p:nvSpPr>
        <p:spPr>
          <a:xfrm>
            <a:off x="6126480" y="2103120"/>
            <a:ext cx="2834640" cy="731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2320" y="2286000"/>
            <a:ext cx="822960" cy="82296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263640" y="32004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Full-Duplex Support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6263640" y="374904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46E7A"/>
                </a:solidFill>
              </a:rPr>
              <a:t>Allows simultaneous sending &amp; receiving — greatly boosting network throughput.</a:t>
            </a:r>
            <a:endParaRPr lang="en-US" sz="10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11CDAD80-913E-D25F-A880-9521F2DE9140}"/>
                  </a:ext>
                </a:extLst>
              </p14:cNvPr>
              <p14:cNvContentPartPr/>
              <p14:nvPr/>
            </p14:nvContentPartPr>
            <p14:xfrm>
              <a:off x="695160" y="3195720"/>
              <a:ext cx="6591960" cy="96228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11CDAD80-913E-D25F-A880-9521F2DE914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85800" y="3186360"/>
                <a:ext cx="6610680" cy="981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Speed, Duplex &amp; Interface Status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265176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2651760" cy="50292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78992"/>
            <a:ext cx="246888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Speed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1664208"/>
            <a:ext cx="2377440" cy="594360"/>
          </a:xfrm>
          <a:prstGeom prst="rect">
            <a:avLst/>
          </a:prstGeom>
          <a:solidFill>
            <a:srgbClr val="EBF5FB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664208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Mbps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Ethernet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414016"/>
            <a:ext cx="2377440" cy="594360"/>
          </a:xfrm>
          <a:prstGeom prst="rect">
            <a:avLst/>
          </a:prstGeom>
          <a:solidFill>
            <a:srgbClr val="EBF5FB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2414016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Mbps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Ethernet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65760" y="3163824"/>
            <a:ext cx="2377440" cy="594360"/>
          </a:xfrm>
          <a:prstGeom prst="rect">
            <a:avLst/>
          </a:prstGeom>
          <a:solidFill>
            <a:srgbClr val="1ABC9C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65760" y="3163824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Gbps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Gigabit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3913632"/>
            <a:ext cx="2377440" cy="594360"/>
          </a:xfrm>
          <a:prstGeom prst="rect">
            <a:avLst/>
          </a:prstGeom>
          <a:solidFill>
            <a:srgbClr val="EBF5FB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760" y="3913632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Gbps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10G Ethernet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65760" y="4663440"/>
            <a:ext cx="2377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DC3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Use: interface Fa0/1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DC3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speed 100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46120" y="1051560"/>
            <a:ext cx="265176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46120" y="1051560"/>
            <a:ext cx="2651760" cy="5029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337560" y="1078992"/>
            <a:ext cx="246888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Duplex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3337560" y="1645920"/>
            <a:ext cx="2468880" cy="1371600"/>
          </a:xfrm>
          <a:prstGeom prst="rect">
            <a:avLst/>
          </a:prstGeom>
          <a:solidFill>
            <a:srgbClr val="FFF3E0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337560" y="167335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39C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Half Duplex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383280" y="2029968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OR receive at a time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(like walkie-talkie)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Hub-based networks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337560" y="3154680"/>
            <a:ext cx="2468880" cy="1371600"/>
          </a:xfrm>
          <a:prstGeom prst="rect">
            <a:avLst/>
          </a:prstGeom>
          <a:solidFill>
            <a:srgbClr val="E8F8F5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337560" y="318211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Duplex ✅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383280" y="3538728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AND receive simultaneously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(like phone call)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Switch-based, preferred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37560" y="46634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DC3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duplex full / duplex auto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217920" y="1051560"/>
            <a:ext cx="265176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217920" y="1051560"/>
            <a:ext cx="2651760" cy="50292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309360" y="1078992"/>
            <a:ext cx="246888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Interface Status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309360" y="1664208"/>
            <a:ext cx="237744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309360" y="1664208"/>
            <a:ext cx="109728" cy="64008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455664" y="169164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7AE6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up / up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7498080" y="1691640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up, protocol up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Fully working!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309360" y="2432304"/>
            <a:ext cx="237744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6309360" y="2432304"/>
            <a:ext cx="109728" cy="640080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6455664" y="2459736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39C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up / down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7498080" y="2459736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Connected but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 issue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309360" y="3200400"/>
            <a:ext cx="237744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6309360" y="3200400"/>
            <a:ext cx="109728" cy="64008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455664" y="3227832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74C3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down / down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7498080" y="3227832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cable or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 connected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309360" y="3968496"/>
            <a:ext cx="237744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DC3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6309360" y="3968496"/>
            <a:ext cx="109728" cy="640080"/>
          </a:xfrm>
          <a:prstGeom prst="rect">
            <a:avLst/>
          </a:prstGeom>
          <a:solidFill>
            <a:srgbClr val="BDC3C7"/>
          </a:solidFill>
          <a:ln w="12700">
            <a:solidFill>
              <a:srgbClr val="BDC3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455664" y="3995928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DC3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administratively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BDC3C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down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7498080" y="3995928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Manually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shut down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5D830783-AB6F-7C0B-4512-562548C99A9B}"/>
                  </a:ext>
                </a:extLst>
              </p14:cNvPr>
              <p14:cNvContentPartPr/>
              <p14:nvPr/>
            </p14:nvContentPartPr>
            <p14:xfrm>
              <a:off x="1152360" y="1281240"/>
              <a:ext cx="6172560" cy="2381400"/>
            </p14:xfrm>
          </p:contentPart>
        </mc:Choice>
        <mc:Fallback xmlns=""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5D830783-AB6F-7C0B-4512-562548C99A9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43000" y="1271880"/>
                <a:ext cx="6191280" cy="2400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Accessing the Cisco Switch CLI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2743200" cy="3886200"/>
          </a:xfrm>
          <a:prstGeom prst="rect">
            <a:avLst/>
          </a:prstGeom>
          <a:solidFill>
            <a:srgbClr val="2C3E50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2743200" cy="59436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78992"/>
            <a:ext cx="2560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Console Port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737360"/>
            <a:ext cx="2560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physical connection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console/rollover cable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RS-232 or USB → PC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3017520"/>
            <a:ext cx="2560320" cy="32004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65760" y="30358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use: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3383280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DC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setup, password recovery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5760" y="41605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Modes: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" y="4462272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E6C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&gt; User EXEC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A8E6C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Privileged EXEC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A8E6C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(config)# Global Config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27832" y="1051560"/>
            <a:ext cx="2743200" cy="3886200"/>
          </a:xfrm>
          <a:prstGeom prst="rect">
            <a:avLst/>
          </a:prstGeom>
          <a:solidFill>
            <a:srgbClr val="2C3E50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27832" y="1051560"/>
            <a:ext cx="2743200" cy="594360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319272" y="1078992"/>
            <a:ext cx="2560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 Telnet (Remote)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319272" y="1737360"/>
            <a:ext cx="2560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 access over network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23, unencrypted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IP configured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319272" y="3017520"/>
            <a:ext cx="2560320" cy="320040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319272" y="30358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use: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19272" y="3383280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DC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Legacy; NOT recommended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319272" y="41605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Modes: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19272" y="4462272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E6C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&gt; User EXEC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A8E6C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Privileged EXEC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A8E6C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(config)# Global Config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81344" y="1051560"/>
            <a:ext cx="2743200" cy="3886200"/>
          </a:xfrm>
          <a:prstGeom prst="rect">
            <a:avLst/>
          </a:prstGeom>
          <a:solidFill>
            <a:srgbClr val="2C3E5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181344" y="1051560"/>
            <a:ext cx="2743200" cy="59436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272784" y="1078992"/>
            <a:ext cx="2560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SSH (Secure Shell)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272784" y="1737360"/>
            <a:ext cx="2560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Encrypted remote access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22, secure protocol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crypto config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272784" y="3017520"/>
            <a:ext cx="2560320" cy="32004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272784" y="30358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use: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272784" y="3383280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DC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practice for remote access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272784" y="41605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Modes: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272784" y="4462272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E6C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&gt; User EXEC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A8E6C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Privileged EXEC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A8E6C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(config)# Global Config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2DF73AA9-2CF5-2252-0DAD-33BB8D67C5F0}"/>
                  </a:ext>
                </a:extLst>
              </p14:cNvPr>
              <p14:cNvContentPartPr/>
              <p14:nvPr/>
            </p14:nvContentPartPr>
            <p14:xfrm>
              <a:off x="257040" y="833400"/>
              <a:ext cx="8620560" cy="415332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2DF73AA9-2CF5-2252-0DAD-33BB8D67C5F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7680" y="824040"/>
                <a:ext cx="8639280" cy="4172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 Verification Commands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2743200" cy="1828800"/>
          </a:xfrm>
          <a:prstGeom prst="rect">
            <a:avLst/>
          </a:prstGeom>
          <a:solidFill>
            <a:srgbClr val="2C3E50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051560"/>
            <a:ext cx="2743200" cy="45720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109728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BC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show mac address-table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20040" y="160020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Displays the MAC address table showing which MAC addresses are learned on which ports and VLANs.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" y="2441448"/>
            <a:ext cx="2606040" cy="18288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20040" y="2496312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DC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 Troubleshoot connectivity, find device locations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00400" y="1051560"/>
            <a:ext cx="2743200" cy="1828800"/>
          </a:xfrm>
          <a:prstGeom prst="rect">
            <a:avLst/>
          </a:prstGeom>
          <a:solidFill>
            <a:srgbClr val="2C3E50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91840" y="109728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BC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show interfaces status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91840" y="160020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all interface statuses: connected/not-connected, speed, duplex, VLAN assignments.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91840" y="2441448"/>
            <a:ext cx="2606040" cy="18288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291840" y="2496312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DC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 Quick overview of all ports at once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72200" y="1051560"/>
            <a:ext cx="2743200" cy="1828800"/>
          </a:xfrm>
          <a:prstGeom prst="rect">
            <a:avLst/>
          </a:prstGeom>
          <a:solidFill>
            <a:srgbClr val="2C3E50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172200" y="1051560"/>
            <a:ext cx="2743200" cy="45720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63640" y="109728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BC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show running-config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1600200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Displays the active configuration currently in memory — all interface settings, VLANs, etc.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63640" y="2441448"/>
            <a:ext cx="2606040" cy="18288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263640" y="2496312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DC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 Verify configuration changes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28600" y="3108960"/>
            <a:ext cx="4206240" cy="1828800"/>
          </a:xfrm>
          <a:prstGeom prst="rect">
            <a:avLst/>
          </a:prstGeom>
          <a:solidFill>
            <a:srgbClr val="2C3E50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28600" y="3108960"/>
            <a:ext cx="4206240" cy="45720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20040" y="3154680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BC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show vlan brief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20040" y="3657600"/>
            <a:ext cx="4069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Lists all VLANs, their names, status, and which ports are assigned to each VLAN.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20040" y="4498848"/>
            <a:ext cx="4069080" cy="18288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20040" y="4553712"/>
            <a:ext cx="4069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DC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 Verify VLAN assignments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3108960"/>
            <a:ext cx="4206240" cy="1828800"/>
          </a:xfrm>
          <a:prstGeom prst="rect">
            <a:avLst/>
          </a:prstGeom>
          <a:solidFill>
            <a:srgbClr val="2C3E50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709160" y="3108960"/>
            <a:ext cx="4206240" cy="45720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800600" y="3154680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BC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show interfaces fa0/1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800600" y="3657600"/>
            <a:ext cx="4069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info about a specific interface: speed, duplex, errors, input/output stats.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800600" y="4498848"/>
            <a:ext cx="4069080" cy="18288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800600" y="4553712"/>
            <a:ext cx="4069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DC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 Deep troubleshoot a single port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7B9BBDF-DFBB-175F-45FA-24E80169679B}"/>
                  </a:ext>
                </a:extLst>
              </p14:cNvPr>
              <p14:cNvContentPartPr/>
              <p14:nvPr/>
            </p14:nvContentPartPr>
            <p14:xfrm>
              <a:off x="276120" y="1028880"/>
              <a:ext cx="6463080" cy="250524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7B9BBDF-DFBB-175F-45FA-24E80169679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6760" y="1019520"/>
                <a:ext cx="6481800" cy="2523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Output Examples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4206240" cy="3931920"/>
          </a:xfrm>
          <a:prstGeom prst="rect">
            <a:avLst/>
          </a:prstGeom>
          <a:solidFill>
            <a:srgbClr val="0D0D0D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420624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789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BC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show mac address-table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5760" y="1554480"/>
            <a:ext cx="402336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Switch# show mac address-table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Vlan  Mac Address      Type      Ports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----  ---------------  ------    -----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1  0050.7966.6800   DYNAMIC   Fa0/1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1  0050.7966.6801   DYNAMIC   Fa0/2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10  aabb.cc00.1100   DYNAMIC   Fa0/3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20  aabb.cc00.2200   DYNAMIC   Gi0/1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63440" y="1051560"/>
            <a:ext cx="4206240" cy="3931920"/>
          </a:xfrm>
          <a:prstGeom prst="rect">
            <a:avLst/>
          </a:prstGeom>
          <a:solidFill>
            <a:srgbClr val="0D0D0D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63440" y="1051560"/>
            <a:ext cx="420624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10789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BC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show interfaces status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0" y="1554480"/>
            <a:ext cx="402336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Switch# show interfaces status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Port    Name   Status      Vlan  Duplex  Speed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Fa0/1          connected   1     a-full  100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Fa0/2          connected   10    a-full  100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Fa0/3          notconnect  1       auto   auto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Fa0/4          connected   20    a-full  1000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Gi0/1          connected   trunk a-full  1000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Output — VLAN &amp; Interface Details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4206240" cy="3931920"/>
          </a:xfrm>
          <a:prstGeom prst="rect">
            <a:avLst/>
          </a:prstGeom>
          <a:solidFill>
            <a:srgbClr val="0D0D0D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420624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789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BC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show vlan brief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5760" y="1554480"/>
            <a:ext cx="402336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Switch# show vlan brief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VLAN  Name        Status    Ports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----  ----------  ------    -----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    default     active    Fa0/5, Fa0/6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   SALES       active    Fa0/1, Fa0/2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    MANAGEMENT  active    Fa0/3, Fa0/4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1002  fddi-default act/unsup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1003  token-ring   act/unsup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63440" y="1051560"/>
            <a:ext cx="4206240" cy="3931920"/>
          </a:xfrm>
          <a:prstGeom prst="rect">
            <a:avLst/>
          </a:prstGeom>
          <a:solidFill>
            <a:srgbClr val="0D0D0D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63440" y="1051560"/>
            <a:ext cx="420624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10789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BC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show interfaces fa0/1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0" y="1554480"/>
            <a:ext cx="402336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Switch# show interfaces fa0/1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FastEthernet0/1 is up, line protocol is up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Hardware: Fast Ethernet, address: aabb.cc00.0101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MTU 1500 bytes, BW 100000 Kbit/sec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Full-duplex, 100Mb/s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Input queue: 0/75/0/0 (size/max/drops/flushes)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5 min input rate 1000 bits/sec, 1 packets/sec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5 min output rate 500 bits/sec, 0 packets/sec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1234 packets input, 456789 bytes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0FF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0 input errors, 0 CRC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3200400" cy="5070348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57200"/>
            <a:ext cx="1645920" cy="1645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74320" y="2286000"/>
            <a:ext cx="2651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74320" y="329184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BDC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 Fundamentals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3383280" y="960120"/>
            <a:ext cx="5486400" cy="713232"/>
          </a:xfrm>
          <a:prstGeom prst="rect">
            <a:avLst/>
          </a:prstGeom>
          <a:solidFill>
            <a:srgbClr val="2C3E50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383280" y="960120"/>
            <a:ext cx="109728" cy="713232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520440" y="1005840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💥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4069080" y="99669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Collision Domain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069080" y="1307592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where collisions occur. Hubs = 1 domain. Each switch port = separate domain.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383280" y="1783080"/>
            <a:ext cx="5486400" cy="713232"/>
          </a:xfrm>
          <a:prstGeom prst="rect">
            <a:avLst/>
          </a:prstGeom>
          <a:solidFill>
            <a:srgbClr val="2C3E50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383280" y="1783080"/>
            <a:ext cx="109728" cy="713232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3520440" y="1828800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</a:t>
            </a:r>
            <a:endParaRPr lang="en-US" sz="1800" dirty="0"/>
          </a:p>
        </p:txBody>
      </p:sp>
      <p:sp>
        <p:nvSpPr>
          <p:cNvPr id="15" name="Text 12"/>
          <p:cNvSpPr/>
          <p:nvPr/>
        </p:nvSpPr>
        <p:spPr>
          <a:xfrm>
            <a:off x="4069080" y="181965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Broadcast Domain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069080" y="2130552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broadcasts reach. Switches don't break them — routers/VLANs do.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3383280" y="2606040"/>
            <a:ext cx="5486400" cy="713232"/>
          </a:xfrm>
          <a:prstGeom prst="rect">
            <a:avLst/>
          </a:prstGeom>
          <a:solidFill>
            <a:srgbClr val="2C3E50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3383280" y="2606040"/>
            <a:ext cx="109728" cy="713232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3520440" y="2651760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</a:t>
            </a:r>
            <a:endParaRPr lang="en-US" sz="1800" dirty="0"/>
          </a:p>
        </p:txBody>
      </p:sp>
      <p:sp>
        <p:nvSpPr>
          <p:cNvPr id="20" name="Text 17"/>
          <p:cNvSpPr/>
          <p:nvPr/>
        </p:nvSpPr>
        <p:spPr>
          <a:xfrm>
            <a:off x="4069080" y="264261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Types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069080" y="2953512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ports for end devices (1 VLAN). Uplink/trunk ports for switch interconnects (multiple VLANs).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3383280" y="3429000"/>
            <a:ext cx="5486400" cy="713232"/>
          </a:xfrm>
          <a:prstGeom prst="rect">
            <a:avLst/>
          </a:prstGeom>
          <a:solidFill>
            <a:srgbClr val="2C3E50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3383280" y="3429000"/>
            <a:ext cx="109728" cy="713232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3520440" y="3474720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</a:t>
            </a:r>
            <a:endParaRPr lang="en-US" sz="1800" dirty="0"/>
          </a:p>
        </p:txBody>
      </p:sp>
      <p:sp>
        <p:nvSpPr>
          <p:cNvPr id="25" name="Text 22"/>
          <p:cNvSpPr/>
          <p:nvPr/>
        </p:nvSpPr>
        <p:spPr>
          <a:xfrm>
            <a:off x="4069080" y="346557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&amp; Duplex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4069080" y="3776472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settings on both ends. Full-duplex = simultaneous send/receive. Auto is common.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3383280" y="4251960"/>
            <a:ext cx="5486400" cy="713232"/>
          </a:xfrm>
          <a:prstGeom prst="rect">
            <a:avLst/>
          </a:prstGeom>
          <a:solidFill>
            <a:srgbClr val="2C3E50"/>
          </a:solidFill>
          <a:ln w="12700">
            <a:solidFill>
              <a:srgbClr val="1B4F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3383280" y="4251960"/>
            <a:ext cx="109728" cy="713232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3520440" y="4297680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</a:t>
            </a:r>
            <a:endParaRPr lang="en-US" sz="1800" dirty="0"/>
          </a:p>
        </p:txBody>
      </p:sp>
      <p:sp>
        <p:nvSpPr>
          <p:cNvPr id="30" name="Text 27"/>
          <p:cNvSpPr/>
          <p:nvPr/>
        </p:nvSpPr>
        <p:spPr>
          <a:xfrm>
            <a:off x="4069080" y="428853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Commands</a:t>
            </a:r>
            <a:endParaRPr lang="en-US" sz="1300" dirty="0"/>
          </a:p>
        </p:txBody>
      </p:sp>
      <p:sp>
        <p:nvSpPr>
          <p:cNvPr id="31" name="Text 28"/>
          <p:cNvSpPr/>
          <p:nvPr/>
        </p:nvSpPr>
        <p:spPr>
          <a:xfrm>
            <a:off x="4069080" y="4599432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mac-address-table | show interfaces status | show vlan brief | show running-config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BC9C"/>
          </a:solidFill>
          <a:ln w="12700">
            <a:solidFill>
              <a:srgbClr val="1AB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BAFD769-D88B-27E0-3B7C-BE0B116C9635}"/>
                  </a:ext>
                </a:extLst>
              </p14:cNvPr>
              <p14:cNvContentPartPr/>
              <p14:nvPr/>
            </p14:nvContentPartPr>
            <p14:xfrm>
              <a:off x="4005360" y="1128600"/>
              <a:ext cx="1276560" cy="350568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BAFD769-D88B-27E0-3B7C-BE0B116C963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996000" y="1119240"/>
                <a:ext cx="1295280" cy="3524400"/>
              </a:xfrm>
              <a:prstGeom prst="rect">
                <a:avLst/>
              </a:prstGeom>
            </p:spPr>
          </p:pic>
        </mc:Fallback>
      </mc:AlternateContent>
      <p:pic>
        <p:nvPicPr>
          <p:cNvPr id="34" name="Picture 33">
            <a:extLst>
              <a:ext uri="{FF2B5EF4-FFF2-40B4-BE49-F238E27FC236}">
                <a16:creationId xmlns:a16="http://schemas.microsoft.com/office/drawing/2014/main" id="{95985C5B-BD78-DC51-8435-2B7E320891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4246" y="131826"/>
            <a:ext cx="2235434" cy="8051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Switches are Used in LANs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749040" y="2103120"/>
            <a:ext cx="1645920" cy="91440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9100" y="2151888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749040" y="2670048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>
                <a:solidFill>
                  <a:srgbClr val="FFFFFF"/>
                </a:solidFill>
              </a:rPr>
              <a:t>SWITCH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914400" y="1188720"/>
            <a:ext cx="1188720" cy="7315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1234440"/>
            <a:ext cx="457200" cy="4572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914400" y="16916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PC A</a:t>
            </a:r>
            <a:endParaRPr lang="en-US" sz="1000" dirty="0"/>
          </a:p>
        </p:txBody>
      </p:sp>
      <p:sp>
        <p:nvSpPr>
          <p:cNvPr id="10" name="Shape 6"/>
          <p:cNvSpPr/>
          <p:nvPr/>
        </p:nvSpPr>
        <p:spPr>
          <a:xfrm>
            <a:off x="948690" y="2857500"/>
            <a:ext cx="1188720" cy="7315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6830" y="2970276"/>
            <a:ext cx="457200" cy="4572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914400" y="336042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PC B</a:t>
            </a:r>
            <a:endParaRPr lang="en-US" sz="1000" dirty="0"/>
          </a:p>
        </p:txBody>
      </p:sp>
      <p:sp>
        <p:nvSpPr>
          <p:cNvPr id="13" name="Shape 8"/>
          <p:cNvSpPr/>
          <p:nvPr/>
        </p:nvSpPr>
        <p:spPr>
          <a:xfrm>
            <a:off x="6858000" y="1463040"/>
            <a:ext cx="1188720" cy="8991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8040" y="1539240"/>
            <a:ext cx="457200" cy="45720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858000" y="1691640"/>
            <a:ext cx="1188720" cy="697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PC C</a:t>
            </a:r>
            <a:endParaRPr lang="en-US" sz="1000" dirty="0"/>
          </a:p>
        </p:txBody>
      </p:sp>
      <p:sp>
        <p:nvSpPr>
          <p:cNvPr id="16" name="Shape 10"/>
          <p:cNvSpPr/>
          <p:nvPr/>
        </p:nvSpPr>
        <p:spPr>
          <a:xfrm>
            <a:off x="6858000" y="3108960"/>
            <a:ext cx="1188720" cy="7315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8040" y="3154680"/>
            <a:ext cx="457200" cy="45720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6858000" y="361188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PC D</a:t>
            </a:r>
            <a:endParaRPr lang="en-US" sz="1000" dirty="0"/>
          </a:p>
        </p:txBody>
      </p:sp>
      <p:sp>
        <p:nvSpPr>
          <p:cNvPr id="19" name="Shape 12"/>
          <p:cNvSpPr/>
          <p:nvPr/>
        </p:nvSpPr>
        <p:spPr>
          <a:xfrm>
            <a:off x="2097405" y="1303020"/>
            <a:ext cx="1691640" cy="822960"/>
          </a:xfrm>
          <a:prstGeom prst="line">
            <a:avLst/>
          </a:prstGeom>
          <a:noFill/>
          <a:ln w="254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3"/>
          <p:cNvSpPr/>
          <p:nvPr/>
        </p:nvSpPr>
        <p:spPr>
          <a:xfrm>
            <a:off x="2103120" y="3009900"/>
            <a:ext cx="1691640" cy="0"/>
          </a:xfrm>
          <a:prstGeom prst="line">
            <a:avLst/>
          </a:prstGeom>
          <a:noFill/>
          <a:ln w="254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4"/>
          <p:cNvSpPr/>
          <p:nvPr/>
        </p:nvSpPr>
        <p:spPr>
          <a:xfrm>
            <a:off x="5394960" y="2194560"/>
            <a:ext cx="1463040" cy="0"/>
          </a:xfrm>
          <a:prstGeom prst="line">
            <a:avLst/>
          </a:prstGeom>
          <a:noFill/>
          <a:ln w="254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5"/>
          <p:cNvSpPr/>
          <p:nvPr/>
        </p:nvSpPr>
        <p:spPr>
          <a:xfrm>
            <a:off x="5394960" y="3017520"/>
            <a:ext cx="1463040" cy="502920"/>
          </a:xfrm>
          <a:prstGeom prst="line">
            <a:avLst/>
          </a:prstGeom>
          <a:noFill/>
          <a:ln w="254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18"/>
          <p:cNvSpPr/>
          <p:nvPr/>
        </p:nvSpPr>
        <p:spPr>
          <a:xfrm>
            <a:off x="2026920" y="1005840"/>
            <a:ext cx="3657600" cy="36576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F5D9A2F1-1ACD-59BE-2B0C-74C09EF28D7B}"/>
                  </a:ext>
                </a:extLst>
              </p14:cNvPr>
              <p14:cNvContentPartPr/>
              <p14:nvPr/>
            </p14:nvContentPartPr>
            <p14:xfrm>
              <a:off x="952560" y="1805040"/>
              <a:ext cx="7172640" cy="142920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F5D9A2F1-1ACD-59BE-2B0C-74C09EF28D7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43200" y="1795680"/>
                <a:ext cx="7191360" cy="1447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Switches are Used in LANs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896112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75488" y="1078992"/>
            <a:ext cx="384048" cy="38404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75488" y="10789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32688" y="107899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Bandwidth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75488" y="1554480"/>
            <a:ext cx="243230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port gets its own dedicated bandwidth, eliminating competition between devices.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46120" y="896112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355848" y="1078992"/>
            <a:ext cx="384048" cy="38404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55848" y="10789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813048" y="107899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Intelligent Forwarding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55848" y="1554480"/>
            <a:ext cx="243230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is sent only to the destination device, reducing unnecessary traffic on the network.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896112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236208" y="1078992"/>
            <a:ext cx="384048" cy="38404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36208" y="10789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693408" y="107899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Collision Elimination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36208" y="1554480"/>
            <a:ext cx="243230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port is a separate collision domain, eliminating packet collisions in the LAN.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2816352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5488" y="2999232"/>
            <a:ext cx="384048" cy="38404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5488" y="29992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32688" y="299923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Full-Duplex Support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75488" y="3474720"/>
            <a:ext cx="243230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Devices can send and receive data simultaneously, doubling effective throughput.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46120" y="2816352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355848" y="2999232"/>
            <a:ext cx="384048" cy="38404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355848" y="29992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813048" y="299923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355848" y="3474720"/>
            <a:ext cx="243230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Easily expand the network by adding more switch ports or stacking multiple switches.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126480" y="2816352"/>
            <a:ext cx="26517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236208" y="2999232"/>
            <a:ext cx="384048" cy="38404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236208" y="29992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693408" y="2999232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VLAN Support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236208" y="3474720"/>
            <a:ext cx="243230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switches support VLANs for logical network segmentation and security.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0" y="5006340"/>
            <a:ext cx="9144000" cy="1371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821E2375-0DEC-9F6D-E3EA-B799EB28E83F}"/>
                  </a:ext>
                </a:extLst>
              </p14:cNvPr>
              <p14:cNvContentPartPr/>
              <p14:nvPr/>
            </p14:nvContentPartPr>
            <p14:xfrm>
              <a:off x="861840" y="1386000"/>
              <a:ext cx="7034760" cy="265284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821E2375-0DEC-9F6D-E3EA-B799EB28E83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52480" y="1376640"/>
                <a:ext cx="7053480" cy="2671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Role of Switches in Enterprise Networks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2286000" y="1051560"/>
            <a:ext cx="4572000" cy="10515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0" y="1124712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Core Layer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423160" y="1527048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4F8"/>
                </a:solidFill>
              </a:rPr>
              <a:t>High-speed backbone; connects distribution switches; handles massive traffic.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0" y="2103120"/>
            <a:ext cx="0" cy="365760"/>
          </a:xfrm>
          <a:prstGeom prst="line">
            <a:avLst/>
          </a:prstGeom>
          <a:noFill/>
          <a:ln w="25400">
            <a:solidFill>
              <a:srgbClr val="B0BEC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514600" y="2331720"/>
            <a:ext cx="4114800" cy="10515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514600" y="2404872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Distribution Layer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651760" y="2807208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4F8"/>
                </a:solidFill>
              </a:rPr>
              <a:t>Aggregates access-layer switches; applies routing and policies between floors/buildings.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0" y="3383280"/>
            <a:ext cx="0" cy="365760"/>
          </a:xfrm>
          <a:prstGeom prst="line">
            <a:avLst/>
          </a:prstGeom>
          <a:noFill/>
          <a:ln w="25400">
            <a:solidFill>
              <a:srgbClr val="B0BEC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743200" y="3611880"/>
            <a:ext cx="3657600" cy="105156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743200" y="368503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Access Layer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880360" y="4087368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4F8"/>
                </a:solidFill>
              </a:rPr>
              <a:t>End-user devices (PCs, phones, printers) connect here; port security, VLANs.</a:t>
            </a:r>
            <a:endParaRPr lang="en-US" sz="1000" dirty="0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280160"/>
            <a:ext cx="731520" cy="731520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82880" y="4526280"/>
            <a:ext cx="8778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46E7A"/>
                </a:solidFill>
              </a:rPr>
              <a:t>Core switches operate at Layer 3 with routing capabilities, distributing at Layer 2–3, and access at Layer 2.</a:t>
            </a:r>
            <a:endParaRPr lang="en-US" sz="10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A48F428-7494-29C5-FC9A-3B38CA6DB8F2}"/>
                  </a:ext>
                </a:extLst>
              </p14:cNvPr>
              <p14:cNvContentPartPr/>
              <p14:nvPr/>
            </p14:nvContentPartPr>
            <p14:xfrm>
              <a:off x="1676520" y="409680"/>
              <a:ext cx="7267680" cy="447228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A48F428-7494-29C5-FC9A-3B38CA6DB8F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67160" y="400320"/>
                <a:ext cx="7286400" cy="4491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Hub vs Switch vs Router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05840"/>
            <a:ext cx="274320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2743200" cy="960120"/>
          </a:xfrm>
          <a:prstGeom prst="rect">
            <a:avLst/>
          </a:prstGeom>
          <a:solidFill>
            <a:srgbClr val="546E7A"/>
          </a:solidFill>
          <a:ln w="1270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051560"/>
            <a:ext cx="731520" cy="7315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28600" y="181051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HUB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65760" y="2057400"/>
            <a:ext cx="2468880" cy="2788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Layer 1 (Physical)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Broadcasts to ALL ports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No MAC table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Half-duplex only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Creates collisions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Low cost, obsolete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3200400" y="1005840"/>
            <a:ext cx="274320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200400" y="1005840"/>
            <a:ext cx="2743200" cy="96012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6240" y="1051560"/>
            <a:ext cx="731520" cy="7315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200400" y="181051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SWITCH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3337560" y="2057400"/>
            <a:ext cx="2468880" cy="2788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Layer 2 (Data Link)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Forwards to TARGET port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Maintains MAC table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Full &amp; half-duplex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Eliminates collisions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Used everywhere in LANs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172200" y="1005840"/>
            <a:ext cx="274320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6172200" y="1005840"/>
            <a:ext cx="2743200" cy="9601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8040" y="1051560"/>
            <a:ext cx="731520" cy="7315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172200" y="181051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ROUTER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6309360" y="2057400"/>
            <a:ext cx="2468880" cy="2788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Layer 3 (Network)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Routes between networks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Uses IP routing table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Connects LANs to WAN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Performs NAT/firewall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546E7A"/>
                </a:solidFill>
              </a:rPr>
              <a:t>Connects to the Internet</a:t>
            </a:r>
            <a:endParaRPr lang="en-US" sz="10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650623C7-6EFA-BBAA-60F2-79EC3F093855}"/>
                  </a:ext>
                </a:extLst>
              </p14:cNvPr>
              <p14:cNvContentPartPr/>
              <p14:nvPr/>
            </p14:nvContentPartPr>
            <p14:xfrm>
              <a:off x="662040" y="542880"/>
              <a:ext cx="7691760" cy="35629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650623C7-6EFA-BBAA-60F2-79EC3F09385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52680" y="533520"/>
                <a:ext cx="7710480" cy="3581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1, 2 &amp; 3 — OSI Model &amp; Network Devices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548640" cy="530352"/>
          </a:xfrm>
          <a:prstGeom prst="rect">
            <a:avLst/>
          </a:prstGeom>
          <a:solidFill>
            <a:srgbClr val="546E7A"/>
          </a:solidFill>
          <a:ln w="1270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1005840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7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1005840"/>
            <a:ext cx="2926080" cy="530352"/>
          </a:xfrm>
          <a:prstGeom prst="rect">
            <a:avLst/>
          </a:prstGeom>
          <a:solidFill>
            <a:srgbClr val="EBF5FB"/>
          </a:solidFill>
          <a:ln w="12700">
            <a:solidFill>
              <a:srgbClr val="D0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1005840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Application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749040" y="1005840"/>
            <a:ext cx="5120640" cy="530352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206240" y="1005840"/>
            <a:ext cx="4572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46E7A"/>
                </a:solidFill>
              </a:rPr>
              <a:t>-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274320" y="1591056"/>
            <a:ext cx="548640" cy="530352"/>
          </a:xfrm>
          <a:prstGeom prst="rect">
            <a:avLst/>
          </a:prstGeom>
          <a:solidFill>
            <a:srgbClr val="546E7A"/>
          </a:solidFill>
          <a:ln w="1270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74320" y="1591056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6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822960" y="1591056"/>
            <a:ext cx="2926080" cy="530352"/>
          </a:xfrm>
          <a:prstGeom prst="rect">
            <a:avLst/>
          </a:prstGeom>
          <a:solidFill>
            <a:srgbClr val="EBF5FB"/>
          </a:solidFill>
          <a:ln w="12700">
            <a:solidFill>
              <a:srgbClr val="D0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1591056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Presentation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749040" y="1591056"/>
            <a:ext cx="5120640" cy="530352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206240" y="1591056"/>
            <a:ext cx="4572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46E7A"/>
                </a:solidFill>
              </a:rPr>
              <a:t>-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74320" y="2176272"/>
            <a:ext cx="548640" cy="530352"/>
          </a:xfrm>
          <a:prstGeom prst="rect">
            <a:avLst/>
          </a:prstGeom>
          <a:solidFill>
            <a:srgbClr val="546E7A"/>
          </a:solidFill>
          <a:ln w="1270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74320" y="2176272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5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822960" y="2176272"/>
            <a:ext cx="2926080" cy="530352"/>
          </a:xfrm>
          <a:prstGeom prst="rect">
            <a:avLst/>
          </a:prstGeom>
          <a:solidFill>
            <a:srgbClr val="EBF5FB"/>
          </a:solidFill>
          <a:ln w="12700">
            <a:solidFill>
              <a:srgbClr val="D0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14400" y="2176272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Session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749040" y="2176272"/>
            <a:ext cx="5120640" cy="530352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206240" y="2176272"/>
            <a:ext cx="4572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46E7A"/>
                </a:solidFill>
              </a:rPr>
              <a:t>-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274320" y="2761488"/>
            <a:ext cx="548640" cy="530352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74320" y="2761488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822960" y="2761488"/>
            <a:ext cx="2926080" cy="530352"/>
          </a:xfrm>
          <a:prstGeom prst="rect">
            <a:avLst/>
          </a:prstGeom>
          <a:solidFill>
            <a:srgbClr val="EBF5FB"/>
          </a:solidFill>
          <a:ln w="12700">
            <a:solidFill>
              <a:srgbClr val="D0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914400" y="2761488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Transport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3749040" y="2761488"/>
            <a:ext cx="5120640" cy="530352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206240" y="2761488"/>
            <a:ext cx="4572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46E7A"/>
                </a:solidFill>
              </a:rPr>
              <a:t>Firewall, Load Balancer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274320" y="3346704"/>
            <a:ext cx="548640" cy="530352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74320" y="3346704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822960" y="3346704"/>
            <a:ext cx="2926080" cy="530352"/>
          </a:xfrm>
          <a:prstGeom prst="rect">
            <a:avLst/>
          </a:prstGeom>
          <a:solidFill>
            <a:srgbClr val="EBF5FB"/>
          </a:solidFill>
          <a:ln w="12700">
            <a:solidFill>
              <a:srgbClr val="D0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914400" y="3346704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Network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3749040" y="3346704"/>
            <a:ext cx="5120640" cy="530352"/>
          </a:xfrm>
          <a:prstGeom prst="rect">
            <a:avLst/>
          </a:prstGeom>
          <a:solidFill>
            <a:srgbClr val="DFFAF8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0" y="3438144"/>
            <a:ext cx="320040" cy="320040"/>
          </a:xfrm>
          <a:prstGeom prst="rect">
            <a:avLst/>
          </a:prstGeom>
        </p:spPr>
      </p:pic>
      <p:sp>
        <p:nvSpPr>
          <p:cNvPr id="34" name="Text 31"/>
          <p:cNvSpPr/>
          <p:nvPr/>
        </p:nvSpPr>
        <p:spPr>
          <a:xfrm>
            <a:off x="4206240" y="3346704"/>
            <a:ext cx="4572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0838F"/>
                </a:solidFill>
              </a:rPr>
              <a:t>Router, L3 Switch</a:t>
            </a:r>
            <a:endParaRPr lang="en-US" sz="1150" dirty="0"/>
          </a:p>
        </p:txBody>
      </p:sp>
      <p:sp>
        <p:nvSpPr>
          <p:cNvPr id="35" name="Shape 32"/>
          <p:cNvSpPr/>
          <p:nvPr/>
        </p:nvSpPr>
        <p:spPr>
          <a:xfrm>
            <a:off x="274320" y="3931920"/>
            <a:ext cx="548640" cy="530352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274320" y="3931920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37" name="Shape 34"/>
          <p:cNvSpPr/>
          <p:nvPr/>
        </p:nvSpPr>
        <p:spPr>
          <a:xfrm>
            <a:off x="822960" y="3931920"/>
            <a:ext cx="2926080" cy="530352"/>
          </a:xfrm>
          <a:prstGeom prst="rect">
            <a:avLst/>
          </a:prstGeom>
          <a:solidFill>
            <a:srgbClr val="EBF5FB"/>
          </a:solidFill>
          <a:ln w="12700">
            <a:solidFill>
              <a:srgbClr val="D0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5"/>
          <p:cNvSpPr/>
          <p:nvPr/>
        </p:nvSpPr>
        <p:spPr>
          <a:xfrm>
            <a:off x="914400" y="3931920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Data Link</a:t>
            </a:r>
            <a:endParaRPr lang="en-US" sz="1300" dirty="0"/>
          </a:p>
        </p:txBody>
      </p:sp>
      <p:sp>
        <p:nvSpPr>
          <p:cNvPr id="39" name="Shape 36"/>
          <p:cNvSpPr/>
          <p:nvPr/>
        </p:nvSpPr>
        <p:spPr>
          <a:xfrm>
            <a:off x="3749040" y="3931920"/>
            <a:ext cx="5120640" cy="530352"/>
          </a:xfrm>
          <a:prstGeom prst="rect">
            <a:avLst/>
          </a:prstGeom>
          <a:solidFill>
            <a:srgbClr val="DFFAF8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4023360"/>
            <a:ext cx="320040" cy="320040"/>
          </a:xfrm>
          <a:prstGeom prst="rect">
            <a:avLst/>
          </a:prstGeom>
        </p:spPr>
      </p:pic>
      <p:sp>
        <p:nvSpPr>
          <p:cNvPr id="41" name="Text 37"/>
          <p:cNvSpPr/>
          <p:nvPr/>
        </p:nvSpPr>
        <p:spPr>
          <a:xfrm>
            <a:off x="4206240" y="3931920"/>
            <a:ext cx="4572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0838F"/>
                </a:solidFill>
              </a:rPr>
              <a:t>Switch, Bridge</a:t>
            </a:r>
            <a:endParaRPr lang="en-US" sz="1150" dirty="0"/>
          </a:p>
        </p:txBody>
      </p:sp>
      <p:sp>
        <p:nvSpPr>
          <p:cNvPr id="42" name="Shape 38"/>
          <p:cNvSpPr/>
          <p:nvPr/>
        </p:nvSpPr>
        <p:spPr>
          <a:xfrm>
            <a:off x="274320" y="4517136"/>
            <a:ext cx="548640" cy="530352"/>
          </a:xfrm>
          <a:prstGeom prst="rect">
            <a:avLst/>
          </a:prstGeom>
          <a:solidFill>
            <a:srgbClr val="546E7A"/>
          </a:solidFill>
          <a:ln w="1270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39"/>
          <p:cNvSpPr/>
          <p:nvPr/>
        </p:nvSpPr>
        <p:spPr>
          <a:xfrm>
            <a:off x="274320" y="4517136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44" name="Shape 40"/>
          <p:cNvSpPr/>
          <p:nvPr/>
        </p:nvSpPr>
        <p:spPr>
          <a:xfrm>
            <a:off x="822960" y="4517136"/>
            <a:ext cx="2926080" cy="530352"/>
          </a:xfrm>
          <a:prstGeom prst="rect">
            <a:avLst/>
          </a:prstGeom>
          <a:solidFill>
            <a:srgbClr val="EBF5FB"/>
          </a:solidFill>
          <a:ln w="12700">
            <a:solidFill>
              <a:srgbClr val="D0E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1"/>
          <p:cNvSpPr/>
          <p:nvPr/>
        </p:nvSpPr>
        <p:spPr>
          <a:xfrm>
            <a:off x="914400" y="4517136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</a:rPr>
              <a:t>Physical</a:t>
            </a:r>
            <a:endParaRPr lang="en-US" sz="1300" dirty="0"/>
          </a:p>
        </p:txBody>
      </p:sp>
      <p:sp>
        <p:nvSpPr>
          <p:cNvPr id="46" name="Shape 42"/>
          <p:cNvSpPr/>
          <p:nvPr/>
        </p:nvSpPr>
        <p:spPr>
          <a:xfrm>
            <a:off x="3749040" y="4517136"/>
            <a:ext cx="5120640" cy="530352"/>
          </a:xfrm>
          <a:prstGeom prst="rect">
            <a:avLst/>
          </a:prstGeom>
          <a:solidFill>
            <a:srgbClr val="DFFAF8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0480" y="4608576"/>
            <a:ext cx="320040" cy="320040"/>
          </a:xfrm>
          <a:prstGeom prst="rect">
            <a:avLst/>
          </a:prstGeom>
        </p:spPr>
      </p:pic>
      <p:sp>
        <p:nvSpPr>
          <p:cNvPr id="48" name="Text 43"/>
          <p:cNvSpPr/>
          <p:nvPr/>
        </p:nvSpPr>
        <p:spPr>
          <a:xfrm>
            <a:off x="4206240" y="4517136"/>
            <a:ext cx="4572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0838F"/>
                </a:solidFill>
              </a:rPr>
              <a:t>Hub, Repeater, Cables</a:t>
            </a:r>
            <a:endParaRPr lang="en-US" sz="1150" dirty="0"/>
          </a:p>
        </p:txBody>
      </p:sp>
      <p:sp>
        <p:nvSpPr>
          <p:cNvPr id="49" name="Text 44"/>
          <p:cNvSpPr/>
          <p:nvPr/>
        </p:nvSpPr>
        <p:spPr>
          <a:xfrm>
            <a:off x="274320" y="502920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46E7A"/>
                </a:solidFill>
              </a:rPr>
              <a:t>Switches operate at Layer 2. Layer 3 switches also handle routing (IP).</a:t>
            </a:r>
            <a:endParaRPr lang="en-US" sz="11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586A31FC-519E-7564-E591-CAA8C5180CC1}"/>
                  </a:ext>
                </a:extLst>
              </p14:cNvPr>
              <p14:cNvContentPartPr/>
              <p14:nvPr/>
            </p14:nvContentPartPr>
            <p14:xfrm>
              <a:off x="271440" y="633240"/>
              <a:ext cx="5748840" cy="446760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586A31FC-519E-7564-E591-CAA8C5180CC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62080" y="623880"/>
                <a:ext cx="5767560" cy="4486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Ethernet?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8503920" cy="82296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097280"/>
            <a:ext cx="594360" cy="5943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051560"/>
            <a:ext cx="7406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</a:rPr>
              <a:t>Ethernet is the most widely used wired LAN technology, defined by IEEE 802.3. It standardizes how data is transmitted across cables using frames, enabling device communication in a network.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320040" y="2011680"/>
            <a:ext cx="274320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20040" y="2011680"/>
            <a:ext cx="91440" cy="13716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502920" y="208483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Invented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02920" y="2432304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46E7A"/>
                </a:solidFill>
              </a:rPr>
              <a:t>Bob Metcalfe at Xerox PARC, 1973. Now the global LAN standard.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3246120" y="2011680"/>
            <a:ext cx="274320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246120" y="2011680"/>
            <a:ext cx="91440" cy="13716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3429000" y="208483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Standards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3429000" y="2432304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46E7A"/>
                </a:solidFill>
              </a:rPr>
              <a:t>IEEE 802.3: 10 Mbps → 10 Gbps → 400 Gbps in modern data centers.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6172200" y="2011680"/>
            <a:ext cx="274320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6172200" y="2011680"/>
            <a:ext cx="91440" cy="137160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355080" y="208483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Media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6355080" y="2432304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46E7A"/>
                </a:solidFill>
              </a:rPr>
              <a:t>Twisted-pair cable (Cat5e/Cat6/Cat6a), fiber optic, coaxial.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320040" y="35204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Ethernet Speed Evolution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320040" y="3931920"/>
            <a:ext cx="1554480" cy="502920"/>
          </a:xfrm>
          <a:prstGeom prst="rect">
            <a:avLst/>
          </a:prstGeom>
          <a:solidFill>
            <a:srgbClr val="90A4AE"/>
          </a:solidFill>
          <a:ln w="12700">
            <a:solidFill>
              <a:srgbClr val="90A4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320040" y="393192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10BASE-T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320040" y="4187952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10 Mbps</a:t>
            </a:r>
            <a:endParaRPr lang="en-US" sz="850" dirty="0"/>
          </a:p>
        </p:txBody>
      </p:sp>
      <p:sp>
        <p:nvSpPr>
          <p:cNvPr id="23" name="Text 20"/>
          <p:cNvSpPr/>
          <p:nvPr/>
        </p:nvSpPr>
        <p:spPr>
          <a:xfrm>
            <a:off x="320040" y="449884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46E7A"/>
                </a:solidFill>
              </a:rPr>
              <a:t>1990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2075688" y="3931920"/>
            <a:ext cx="1554480" cy="502920"/>
          </a:xfrm>
          <a:prstGeom prst="rect">
            <a:avLst/>
          </a:prstGeom>
          <a:solidFill>
            <a:srgbClr val="607D8B"/>
          </a:solidFill>
          <a:ln w="12700">
            <a:solidFill>
              <a:srgbClr val="607D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2075688" y="393192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100BASE-TX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2075688" y="4187952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100 Mbps</a:t>
            </a:r>
            <a:endParaRPr lang="en-US" sz="850" dirty="0"/>
          </a:p>
        </p:txBody>
      </p:sp>
      <p:sp>
        <p:nvSpPr>
          <p:cNvPr id="27" name="Text 24"/>
          <p:cNvSpPr/>
          <p:nvPr/>
        </p:nvSpPr>
        <p:spPr>
          <a:xfrm>
            <a:off x="2075688" y="449884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46E7A"/>
                </a:solidFill>
              </a:rPr>
              <a:t>1995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3831336" y="3931920"/>
            <a:ext cx="1554480" cy="502920"/>
          </a:xfrm>
          <a:prstGeom prst="rect">
            <a:avLst/>
          </a:prstGeom>
          <a:solidFill>
            <a:srgbClr val="455A64"/>
          </a:solidFill>
          <a:ln w="12700">
            <a:solidFill>
              <a:srgbClr val="455A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3831336" y="393192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1000BASE-T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3831336" y="4187952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1 Gbps</a:t>
            </a:r>
            <a:endParaRPr lang="en-US" sz="850" dirty="0"/>
          </a:p>
        </p:txBody>
      </p:sp>
      <p:sp>
        <p:nvSpPr>
          <p:cNvPr id="31" name="Text 28"/>
          <p:cNvSpPr/>
          <p:nvPr/>
        </p:nvSpPr>
        <p:spPr>
          <a:xfrm>
            <a:off x="3831336" y="449884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46E7A"/>
                </a:solidFill>
              </a:rPr>
              <a:t>1999</a:t>
            </a:r>
            <a:endParaRPr lang="en-US" sz="900" dirty="0"/>
          </a:p>
        </p:txBody>
      </p:sp>
      <p:sp>
        <p:nvSpPr>
          <p:cNvPr id="32" name="Shape 29"/>
          <p:cNvSpPr/>
          <p:nvPr/>
        </p:nvSpPr>
        <p:spPr>
          <a:xfrm>
            <a:off x="5586984" y="3931920"/>
            <a:ext cx="1554480" cy="50292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5586984" y="393192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10GBASE-T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5586984" y="4187952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10 Gbps</a:t>
            </a:r>
            <a:endParaRPr lang="en-US" sz="850" dirty="0"/>
          </a:p>
        </p:txBody>
      </p:sp>
      <p:sp>
        <p:nvSpPr>
          <p:cNvPr id="35" name="Text 32"/>
          <p:cNvSpPr/>
          <p:nvPr/>
        </p:nvSpPr>
        <p:spPr>
          <a:xfrm>
            <a:off x="5586984" y="449884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46E7A"/>
                </a:solidFill>
              </a:rPr>
              <a:t>2006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7342632" y="3931920"/>
            <a:ext cx="1554480" cy="50292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4"/>
          <p:cNvSpPr/>
          <p:nvPr/>
        </p:nvSpPr>
        <p:spPr>
          <a:xfrm>
            <a:off x="7342632" y="393192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40G / 400G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7342632" y="4187952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400 Gbps</a:t>
            </a:r>
            <a:endParaRPr lang="en-US" sz="850" dirty="0"/>
          </a:p>
        </p:txBody>
      </p:sp>
      <p:sp>
        <p:nvSpPr>
          <p:cNvPr id="39" name="Text 36"/>
          <p:cNvSpPr/>
          <p:nvPr/>
        </p:nvSpPr>
        <p:spPr>
          <a:xfrm>
            <a:off x="7342632" y="449884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46E7A"/>
                </a:solidFill>
              </a:rPr>
              <a:t>2017+</a:t>
            </a:r>
            <a:endParaRPr lang="en-US" sz="9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05D47CE7-D61C-55AC-C36A-7CD48722B5FD}"/>
                  </a:ext>
                </a:extLst>
              </p14:cNvPr>
              <p14:cNvContentPartPr/>
              <p14:nvPr/>
            </p14:nvContentPartPr>
            <p14:xfrm>
              <a:off x="318960" y="71280"/>
              <a:ext cx="7877520" cy="436788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05D47CE7-D61C-55AC-C36A-7CD48722B5F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9600" y="61920"/>
                <a:ext cx="7896240" cy="4386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3575</Words>
  <Application>Microsoft Macintosh PowerPoint</Application>
  <PresentationFormat>On-screen Show (16:9)</PresentationFormat>
  <Paragraphs>658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Consolas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Switching Technology &amp; Networking Fundamentals</dc:title>
  <dc:subject>PptxGenJS Presentation</dc:subject>
  <dc:creator>PptxGenJS</dc:creator>
  <cp:lastModifiedBy>Mohamed Bile</cp:lastModifiedBy>
  <cp:revision>9</cp:revision>
  <dcterms:created xsi:type="dcterms:W3CDTF">2026-05-21T05:36:42Z</dcterms:created>
  <dcterms:modified xsi:type="dcterms:W3CDTF">2026-05-24T18:13:07Z</dcterms:modified>
</cp:coreProperties>
</file>