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5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82"/>
  </p:normalViewPr>
  <p:slideViewPr>
    <p:cSldViewPr snapToGrid="0">
      <p:cViewPr varScale="1">
        <p:scale>
          <a:sx n="105" d="100"/>
          <a:sy n="105" d="100"/>
        </p:scale>
        <p:origin x="7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BE3A3-180F-47AB-ACC9-28E5A6B6F0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0B2A76-A873-4DD7-B170-7C7B38A91268}">
      <dgm:prSet/>
      <dgm:spPr/>
      <dgm:t>
        <a:bodyPr/>
        <a:lstStyle/>
        <a:p>
          <a:r>
            <a:rPr lang="en-US"/>
            <a:t>Names are easier for people to remember</a:t>
          </a:r>
        </a:p>
      </dgm:t>
    </dgm:pt>
    <dgm:pt modelId="{D2A379D3-CB22-428D-A71D-BA24F95E30FC}" type="parTrans" cxnId="{9B879A5F-55B4-4AFF-A8C1-3D64CF604ED4}">
      <dgm:prSet/>
      <dgm:spPr/>
      <dgm:t>
        <a:bodyPr/>
        <a:lstStyle/>
        <a:p>
          <a:endParaRPr lang="en-US"/>
        </a:p>
      </dgm:t>
    </dgm:pt>
    <dgm:pt modelId="{D25768E4-3D0F-4D19-A02D-4715B091FC59}" type="sibTrans" cxnId="{9B879A5F-55B4-4AFF-A8C1-3D64CF604ED4}">
      <dgm:prSet/>
      <dgm:spPr/>
      <dgm:t>
        <a:bodyPr/>
        <a:lstStyle/>
        <a:p>
          <a:endParaRPr lang="en-US"/>
        </a:p>
      </dgm:t>
    </dgm:pt>
    <dgm:pt modelId="{3CC7FAFE-9961-4817-B31C-567C40E37DC2}">
      <dgm:prSet/>
      <dgm:spPr/>
      <dgm:t>
        <a:bodyPr/>
        <a:lstStyle/>
        <a:p>
          <a:r>
            <a:rPr lang="en-US"/>
            <a:t>Computers may be moved between networks, in which case their IP addresses will change.</a:t>
          </a:r>
        </a:p>
      </dgm:t>
    </dgm:pt>
    <dgm:pt modelId="{9A731548-5C3D-44A6-BAD9-8CC2AE159A59}" type="parTrans" cxnId="{6F4F4F36-F6A8-4EA6-B71C-6E5303358D6A}">
      <dgm:prSet/>
      <dgm:spPr/>
      <dgm:t>
        <a:bodyPr/>
        <a:lstStyle/>
        <a:p>
          <a:endParaRPr lang="en-US"/>
        </a:p>
      </dgm:t>
    </dgm:pt>
    <dgm:pt modelId="{442C0C91-B2BD-457C-92B7-9D28AFB0A014}" type="sibTrans" cxnId="{6F4F4F36-F6A8-4EA6-B71C-6E5303358D6A}">
      <dgm:prSet/>
      <dgm:spPr/>
      <dgm:t>
        <a:bodyPr/>
        <a:lstStyle/>
        <a:p>
          <a:endParaRPr lang="en-US"/>
        </a:p>
      </dgm:t>
    </dgm:pt>
    <dgm:pt modelId="{7CA1780B-87B5-4024-BB8B-D6AF4098632D}">
      <dgm:prSet/>
      <dgm:spPr/>
      <dgm:t>
        <a:bodyPr/>
        <a:lstStyle/>
        <a:p>
          <a:r>
            <a:rPr lang="en-US"/>
            <a:t>Services might move between computers, in which case their IP addresses will change.</a:t>
          </a:r>
        </a:p>
      </dgm:t>
    </dgm:pt>
    <dgm:pt modelId="{107452F8-1520-4817-BC93-81D8B69181D5}" type="parTrans" cxnId="{5C549274-622D-4E96-835E-ED1151801CC7}">
      <dgm:prSet/>
      <dgm:spPr/>
      <dgm:t>
        <a:bodyPr/>
        <a:lstStyle/>
        <a:p>
          <a:endParaRPr lang="en-US"/>
        </a:p>
      </dgm:t>
    </dgm:pt>
    <dgm:pt modelId="{9A1E5481-64EC-44CB-AF84-972A34FD1B1C}" type="sibTrans" cxnId="{5C549274-622D-4E96-835E-ED1151801CC7}">
      <dgm:prSet/>
      <dgm:spPr/>
      <dgm:t>
        <a:bodyPr/>
        <a:lstStyle/>
        <a:p>
          <a:endParaRPr lang="en-US"/>
        </a:p>
      </dgm:t>
    </dgm:pt>
    <dgm:pt modelId="{10EAEE17-8AE8-F349-BFE2-E6FA54505E7F}" type="pres">
      <dgm:prSet presAssocID="{9BCBE3A3-180F-47AB-ACC9-28E5A6B6F066}" presName="linear" presStyleCnt="0">
        <dgm:presLayoutVars>
          <dgm:animLvl val="lvl"/>
          <dgm:resizeHandles val="exact"/>
        </dgm:presLayoutVars>
      </dgm:prSet>
      <dgm:spPr/>
    </dgm:pt>
    <dgm:pt modelId="{DB48D8F0-584C-5141-9DF7-5200BC1A3C3A}" type="pres">
      <dgm:prSet presAssocID="{440B2A76-A873-4DD7-B170-7C7B38A912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ED7E38-5982-834C-A81E-4AF9EB3BE45F}" type="pres">
      <dgm:prSet presAssocID="{D25768E4-3D0F-4D19-A02D-4715B091FC59}" presName="spacer" presStyleCnt="0"/>
      <dgm:spPr/>
    </dgm:pt>
    <dgm:pt modelId="{AB82A542-2FA2-4D44-B402-1419CAC4004A}" type="pres">
      <dgm:prSet presAssocID="{3CC7FAFE-9961-4817-B31C-567C40E37D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85263B-88B7-D245-975F-177470BEEB15}" type="pres">
      <dgm:prSet presAssocID="{442C0C91-B2BD-457C-92B7-9D28AFB0A014}" presName="spacer" presStyleCnt="0"/>
      <dgm:spPr/>
    </dgm:pt>
    <dgm:pt modelId="{3CC2EC10-6AB2-5A42-8455-05A2064180E4}" type="pres">
      <dgm:prSet presAssocID="{7CA1780B-87B5-4024-BB8B-D6AF409863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EC8A20-12C9-F245-A744-B8427E0007A7}" type="presOf" srcId="{3CC7FAFE-9961-4817-B31C-567C40E37DC2}" destId="{AB82A542-2FA2-4D44-B402-1419CAC4004A}" srcOrd="0" destOrd="0" presId="urn:microsoft.com/office/officeart/2005/8/layout/vList2"/>
    <dgm:cxn modelId="{6F4F4F36-F6A8-4EA6-B71C-6E5303358D6A}" srcId="{9BCBE3A3-180F-47AB-ACC9-28E5A6B6F066}" destId="{3CC7FAFE-9961-4817-B31C-567C40E37DC2}" srcOrd="1" destOrd="0" parTransId="{9A731548-5C3D-44A6-BAD9-8CC2AE159A59}" sibTransId="{442C0C91-B2BD-457C-92B7-9D28AFB0A014}"/>
    <dgm:cxn modelId="{AFEF6736-4F71-594B-8884-6AC249D93C88}" type="presOf" srcId="{7CA1780B-87B5-4024-BB8B-D6AF4098632D}" destId="{3CC2EC10-6AB2-5A42-8455-05A2064180E4}" srcOrd="0" destOrd="0" presId="urn:microsoft.com/office/officeart/2005/8/layout/vList2"/>
    <dgm:cxn modelId="{9B879A5F-55B4-4AFF-A8C1-3D64CF604ED4}" srcId="{9BCBE3A3-180F-47AB-ACC9-28E5A6B6F066}" destId="{440B2A76-A873-4DD7-B170-7C7B38A91268}" srcOrd="0" destOrd="0" parTransId="{D2A379D3-CB22-428D-A71D-BA24F95E30FC}" sibTransId="{D25768E4-3D0F-4D19-A02D-4715B091FC59}"/>
    <dgm:cxn modelId="{5C549274-622D-4E96-835E-ED1151801CC7}" srcId="{9BCBE3A3-180F-47AB-ACC9-28E5A6B6F066}" destId="{7CA1780B-87B5-4024-BB8B-D6AF4098632D}" srcOrd="2" destOrd="0" parTransId="{107452F8-1520-4817-BC93-81D8B69181D5}" sibTransId="{9A1E5481-64EC-44CB-AF84-972A34FD1B1C}"/>
    <dgm:cxn modelId="{F2DA60F7-D5A6-8043-99F3-C84E8F50AEC4}" type="presOf" srcId="{9BCBE3A3-180F-47AB-ACC9-28E5A6B6F066}" destId="{10EAEE17-8AE8-F349-BFE2-E6FA54505E7F}" srcOrd="0" destOrd="0" presId="urn:microsoft.com/office/officeart/2005/8/layout/vList2"/>
    <dgm:cxn modelId="{8A4DC2FA-1D49-A847-8442-4A4440081BBD}" type="presOf" srcId="{440B2A76-A873-4DD7-B170-7C7B38A91268}" destId="{DB48D8F0-584C-5141-9DF7-5200BC1A3C3A}" srcOrd="0" destOrd="0" presId="urn:microsoft.com/office/officeart/2005/8/layout/vList2"/>
    <dgm:cxn modelId="{A4CA1269-6F87-4043-A33D-1F142259D74E}" type="presParOf" srcId="{10EAEE17-8AE8-F349-BFE2-E6FA54505E7F}" destId="{DB48D8F0-584C-5141-9DF7-5200BC1A3C3A}" srcOrd="0" destOrd="0" presId="urn:microsoft.com/office/officeart/2005/8/layout/vList2"/>
    <dgm:cxn modelId="{AA8F4F5E-826D-8341-8F29-189FCCC989B8}" type="presParOf" srcId="{10EAEE17-8AE8-F349-BFE2-E6FA54505E7F}" destId="{0EED7E38-5982-834C-A81E-4AF9EB3BE45F}" srcOrd="1" destOrd="0" presId="urn:microsoft.com/office/officeart/2005/8/layout/vList2"/>
    <dgm:cxn modelId="{0C2918C8-994E-314C-B036-729EBA720E65}" type="presParOf" srcId="{10EAEE17-8AE8-F349-BFE2-E6FA54505E7F}" destId="{AB82A542-2FA2-4D44-B402-1419CAC4004A}" srcOrd="2" destOrd="0" presId="urn:microsoft.com/office/officeart/2005/8/layout/vList2"/>
    <dgm:cxn modelId="{90B68E3E-4E49-5B48-810E-FC2BE46A7930}" type="presParOf" srcId="{10EAEE17-8AE8-F349-BFE2-E6FA54505E7F}" destId="{8785263B-88B7-D245-975F-177470BEEB15}" srcOrd="3" destOrd="0" presId="urn:microsoft.com/office/officeart/2005/8/layout/vList2"/>
    <dgm:cxn modelId="{DFA7B714-72D8-DD45-A950-1A86248D93DC}" type="presParOf" srcId="{10EAEE17-8AE8-F349-BFE2-E6FA54505E7F}" destId="{3CC2EC10-6AB2-5A42-8455-05A2064180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335A8-165F-450A-8DC8-083949C1F66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737FB46-8673-4959-ADA1-D7E77B55752B}">
      <dgm:prSet/>
      <dgm:spPr/>
      <dgm:t>
        <a:bodyPr/>
        <a:lstStyle/>
        <a:p>
          <a:r>
            <a:rPr lang="en-US"/>
            <a:t>STATUS</a:t>
          </a:r>
        </a:p>
      </dgm:t>
    </dgm:pt>
    <dgm:pt modelId="{B4647DF0-9F97-4EA4-8067-5B12F649F5EE}" type="parTrans" cxnId="{DEF22EA8-273A-4239-8C84-6625B7A9BBBE}">
      <dgm:prSet/>
      <dgm:spPr/>
      <dgm:t>
        <a:bodyPr/>
        <a:lstStyle/>
        <a:p>
          <a:endParaRPr lang="en-US"/>
        </a:p>
      </dgm:t>
    </dgm:pt>
    <dgm:pt modelId="{FAF5F06A-A9F4-47F8-967D-E7EFE6E48D45}" type="sibTrans" cxnId="{DEF22EA8-273A-4239-8C84-6625B7A9BBBE}">
      <dgm:prSet/>
      <dgm:spPr/>
      <dgm:t>
        <a:bodyPr/>
        <a:lstStyle/>
        <a:p>
          <a:endParaRPr lang="en-US"/>
        </a:p>
      </dgm:t>
    </dgm:pt>
    <dgm:pt modelId="{EDBC1BC3-C576-43E3-819B-5B78616D7148}">
      <dgm:prSet/>
      <dgm:spPr/>
      <dgm:t>
        <a:bodyPr/>
        <a:lstStyle/>
        <a:p>
          <a:r>
            <a:rPr lang="en-US"/>
            <a:t>NOERROR: 0 or more RRs returned</a:t>
          </a:r>
        </a:p>
      </dgm:t>
    </dgm:pt>
    <dgm:pt modelId="{964876BF-F4AE-4C40-97A2-7C592E88DD02}" type="parTrans" cxnId="{4A140DD4-999D-414E-8D24-8260955CAC10}">
      <dgm:prSet/>
      <dgm:spPr/>
      <dgm:t>
        <a:bodyPr/>
        <a:lstStyle/>
        <a:p>
          <a:endParaRPr lang="en-US"/>
        </a:p>
      </dgm:t>
    </dgm:pt>
    <dgm:pt modelId="{C8AE100D-025D-46CF-A2D4-F1D282952160}" type="sibTrans" cxnId="{4A140DD4-999D-414E-8D24-8260955CAC10}">
      <dgm:prSet/>
      <dgm:spPr/>
      <dgm:t>
        <a:bodyPr/>
        <a:lstStyle/>
        <a:p>
          <a:endParaRPr lang="en-US"/>
        </a:p>
      </dgm:t>
    </dgm:pt>
    <dgm:pt modelId="{87AA1678-9470-4402-977C-313438224BE4}">
      <dgm:prSet/>
      <dgm:spPr/>
      <dgm:t>
        <a:bodyPr/>
        <a:lstStyle/>
        <a:p>
          <a:r>
            <a:rPr lang="en-US"/>
            <a:t>NXDOMAIN: non-existent domain</a:t>
          </a:r>
        </a:p>
      </dgm:t>
    </dgm:pt>
    <dgm:pt modelId="{5554AC36-6563-4447-8F6B-13E693F2FA6A}" type="parTrans" cxnId="{0CA6643D-1511-4416-82C8-9F85B38A6EF0}">
      <dgm:prSet/>
      <dgm:spPr/>
      <dgm:t>
        <a:bodyPr/>
        <a:lstStyle/>
        <a:p>
          <a:endParaRPr lang="en-US"/>
        </a:p>
      </dgm:t>
    </dgm:pt>
    <dgm:pt modelId="{6CF5D373-55E6-4F5F-927D-A927BF889D9E}" type="sibTrans" cxnId="{0CA6643D-1511-4416-82C8-9F85B38A6EF0}">
      <dgm:prSet/>
      <dgm:spPr/>
      <dgm:t>
        <a:bodyPr/>
        <a:lstStyle/>
        <a:p>
          <a:endParaRPr lang="en-US"/>
        </a:p>
      </dgm:t>
    </dgm:pt>
    <dgm:pt modelId="{2E043186-6E3A-4166-BF0D-56559AC0DA6A}">
      <dgm:prSet/>
      <dgm:spPr/>
      <dgm:t>
        <a:bodyPr/>
        <a:lstStyle/>
        <a:p>
          <a:r>
            <a:rPr lang="en-US"/>
            <a:t>SERVFAIL: cache could not locate answer</a:t>
          </a:r>
        </a:p>
      </dgm:t>
    </dgm:pt>
    <dgm:pt modelId="{D3495AA2-81B4-448C-BF49-0436CD8773E4}" type="parTrans" cxnId="{54C84079-DCA3-4110-A0BF-AE8102488B13}">
      <dgm:prSet/>
      <dgm:spPr/>
      <dgm:t>
        <a:bodyPr/>
        <a:lstStyle/>
        <a:p>
          <a:endParaRPr lang="en-US"/>
        </a:p>
      </dgm:t>
    </dgm:pt>
    <dgm:pt modelId="{786DF6D2-CF5D-422C-A943-2D64F1D705FD}" type="sibTrans" cxnId="{54C84079-DCA3-4110-A0BF-AE8102488B13}">
      <dgm:prSet/>
      <dgm:spPr/>
      <dgm:t>
        <a:bodyPr/>
        <a:lstStyle/>
        <a:p>
          <a:endParaRPr lang="en-US"/>
        </a:p>
      </dgm:t>
    </dgm:pt>
    <dgm:pt modelId="{40904BE2-0FC3-42C8-805A-D041F2126C36}">
      <dgm:prSet/>
      <dgm:spPr/>
      <dgm:t>
        <a:bodyPr/>
        <a:lstStyle/>
        <a:p>
          <a:r>
            <a:rPr lang="en-US"/>
            <a:t>REFUSED: query not available on cache server</a:t>
          </a:r>
        </a:p>
      </dgm:t>
    </dgm:pt>
    <dgm:pt modelId="{7A675A3B-6E2F-4F28-82C7-082D32FB99E3}" type="parTrans" cxnId="{86C3F954-D291-4DF7-8405-157C35962BAB}">
      <dgm:prSet/>
      <dgm:spPr/>
      <dgm:t>
        <a:bodyPr/>
        <a:lstStyle/>
        <a:p>
          <a:endParaRPr lang="en-US"/>
        </a:p>
      </dgm:t>
    </dgm:pt>
    <dgm:pt modelId="{3FAA2CA7-4992-4812-BE2E-5D6067DFB8E4}" type="sibTrans" cxnId="{86C3F954-D291-4DF7-8405-157C35962BAB}">
      <dgm:prSet/>
      <dgm:spPr/>
      <dgm:t>
        <a:bodyPr/>
        <a:lstStyle/>
        <a:p>
          <a:endParaRPr lang="en-US"/>
        </a:p>
      </dgm:t>
    </dgm:pt>
    <dgm:pt modelId="{7E48042C-F9CE-4E00-BDCA-E7CE886E29B9}">
      <dgm:prSet/>
      <dgm:spPr/>
      <dgm:t>
        <a:bodyPr/>
        <a:lstStyle/>
        <a:p>
          <a:r>
            <a:rPr lang="en-US"/>
            <a:t>FLAGS</a:t>
          </a:r>
        </a:p>
      </dgm:t>
    </dgm:pt>
    <dgm:pt modelId="{EE90AEBA-8444-477A-85CA-4DAB5BDABA7C}" type="parTrans" cxnId="{1B9B0D8E-1805-4060-9130-9EE3F2FBB116}">
      <dgm:prSet/>
      <dgm:spPr/>
      <dgm:t>
        <a:bodyPr/>
        <a:lstStyle/>
        <a:p>
          <a:endParaRPr lang="en-US"/>
        </a:p>
      </dgm:t>
    </dgm:pt>
    <dgm:pt modelId="{04444E7E-0A90-4D9E-B7EF-533769B5D941}" type="sibTrans" cxnId="{1B9B0D8E-1805-4060-9130-9EE3F2FBB116}">
      <dgm:prSet/>
      <dgm:spPr/>
      <dgm:t>
        <a:bodyPr/>
        <a:lstStyle/>
        <a:p>
          <a:endParaRPr lang="en-US"/>
        </a:p>
      </dgm:t>
    </dgm:pt>
    <dgm:pt modelId="{3079A73E-3A92-421A-97BD-120371328FEA}">
      <dgm:prSet/>
      <dgm:spPr/>
      <dgm:t>
        <a:bodyPr/>
        <a:lstStyle/>
        <a:p>
          <a:r>
            <a:rPr lang="en-US"/>
            <a:t>AA: Authoritative answer (not from cache)</a:t>
          </a:r>
        </a:p>
      </dgm:t>
    </dgm:pt>
    <dgm:pt modelId="{84FCCE65-C85E-444A-BE7A-6B6B1007BFDF}" type="parTrans" cxnId="{425CA9CE-3AFC-4087-8F20-BE42F9B7CC10}">
      <dgm:prSet/>
      <dgm:spPr/>
      <dgm:t>
        <a:bodyPr/>
        <a:lstStyle/>
        <a:p>
          <a:endParaRPr lang="en-US"/>
        </a:p>
      </dgm:t>
    </dgm:pt>
    <dgm:pt modelId="{648D105A-65FF-4A50-B8D5-81867C62EEB2}" type="sibTrans" cxnId="{425CA9CE-3AFC-4087-8F20-BE42F9B7CC10}">
      <dgm:prSet/>
      <dgm:spPr/>
      <dgm:t>
        <a:bodyPr/>
        <a:lstStyle/>
        <a:p>
          <a:endParaRPr lang="en-US"/>
        </a:p>
      </dgm:t>
    </dgm:pt>
    <dgm:pt modelId="{83D33C4A-1D9D-459D-ADC6-5D29E39A8720}">
      <dgm:prSet/>
      <dgm:spPr/>
      <dgm:t>
        <a:bodyPr/>
        <a:lstStyle/>
        <a:p>
          <a:r>
            <a:rPr lang="en-US"/>
            <a:t>You can ignore the others</a:t>
          </a:r>
        </a:p>
      </dgm:t>
    </dgm:pt>
    <dgm:pt modelId="{90BE07B7-524C-4FDB-9006-B3ADFC809C45}" type="parTrans" cxnId="{AC083BDF-603A-4E2F-854B-7571E4387EF2}">
      <dgm:prSet/>
      <dgm:spPr/>
      <dgm:t>
        <a:bodyPr/>
        <a:lstStyle/>
        <a:p>
          <a:endParaRPr lang="en-US"/>
        </a:p>
      </dgm:t>
    </dgm:pt>
    <dgm:pt modelId="{455EC931-2129-4F9C-BC71-8CDA861F7CF3}" type="sibTrans" cxnId="{AC083BDF-603A-4E2F-854B-7571E4387EF2}">
      <dgm:prSet/>
      <dgm:spPr/>
      <dgm:t>
        <a:bodyPr/>
        <a:lstStyle/>
        <a:p>
          <a:endParaRPr lang="en-US"/>
        </a:p>
      </dgm:t>
    </dgm:pt>
    <dgm:pt modelId="{A0862E6B-A547-4F34-AF0A-F96418F6ABAC}">
      <dgm:prSet/>
      <dgm:spPr/>
      <dgm:t>
        <a:bodyPr/>
        <a:lstStyle/>
        <a:p>
          <a:r>
            <a:rPr lang="en-US"/>
            <a:t>QR: Query/Response (1 = Response)</a:t>
          </a:r>
        </a:p>
      </dgm:t>
    </dgm:pt>
    <dgm:pt modelId="{8A932E35-E364-4304-B98A-96F5D62D3194}" type="parTrans" cxnId="{658A1C47-1AE8-4783-8E84-17DD9C2F765D}">
      <dgm:prSet/>
      <dgm:spPr/>
      <dgm:t>
        <a:bodyPr/>
        <a:lstStyle/>
        <a:p>
          <a:endParaRPr lang="en-US"/>
        </a:p>
      </dgm:t>
    </dgm:pt>
    <dgm:pt modelId="{0484C4EC-BE99-455D-A1C3-41F8AD3D892E}" type="sibTrans" cxnId="{658A1C47-1AE8-4783-8E84-17DD9C2F765D}">
      <dgm:prSet/>
      <dgm:spPr/>
      <dgm:t>
        <a:bodyPr/>
        <a:lstStyle/>
        <a:p>
          <a:endParaRPr lang="en-US"/>
        </a:p>
      </dgm:t>
    </dgm:pt>
    <dgm:pt modelId="{047F1F23-D48B-4B34-927A-09498FE44BD5}">
      <dgm:prSet/>
      <dgm:spPr/>
      <dgm:t>
        <a:bodyPr/>
        <a:lstStyle/>
        <a:p>
          <a:r>
            <a:rPr lang="en-US"/>
            <a:t>RD: Recursion Desired</a:t>
          </a:r>
        </a:p>
      </dgm:t>
    </dgm:pt>
    <dgm:pt modelId="{DCE588B1-1EDC-426F-BAA8-8C41A58BDD68}" type="parTrans" cxnId="{60F13644-FE8B-4125-84D9-B2FB58F4B173}">
      <dgm:prSet/>
      <dgm:spPr/>
      <dgm:t>
        <a:bodyPr/>
        <a:lstStyle/>
        <a:p>
          <a:endParaRPr lang="en-US"/>
        </a:p>
      </dgm:t>
    </dgm:pt>
    <dgm:pt modelId="{2ED4863D-EEC8-42F6-9323-18C544A0273F}" type="sibTrans" cxnId="{60F13644-FE8B-4125-84D9-B2FB58F4B173}">
      <dgm:prSet/>
      <dgm:spPr/>
      <dgm:t>
        <a:bodyPr/>
        <a:lstStyle/>
        <a:p>
          <a:endParaRPr lang="en-US"/>
        </a:p>
      </dgm:t>
    </dgm:pt>
    <dgm:pt modelId="{D5597AEC-9713-4A19-98BD-9AE6B78F86F4}">
      <dgm:prSet/>
      <dgm:spPr/>
      <dgm:t>
        <a:bodyPr/>
        <a:lstStyle/>
        <a:p>
          <a:r>
            <a:rPr lang="en-US"/>
            <a:t>RA: Recursion Available</a:t>
          </a:r>
        </a:p>
      </dgm:t>
    </dgm:pt>
    <dgm:pt modelId="{2E7B942C-BB89-45F9-89BF-1E2848D7CA82}" type="parTrans" cxnId="{A86909A3-233C-47DF-BC31-321ED6FBBACB}">
      <dgm:prSet/>
      <dgm:spPr/>
      <dgm:t>
        <a:bodyPr/>
        <a:lstStyle/>
        <a:p>
          <a:endParaRPr lang="en-US"/>
        </a:p>
      </dgm:t>
    </dgm:pt>
    <dgm:pt modelId="{679176A3-D2FA-431F-9A3C-04ACF0D440FF}" type="sibTrans" cxnId="{A86909A3-233C-47DF-BC31-321ED6FBBACB}">
      <dgm:prSet/>
      <dgm:spPr/>
      <dgm:t>
        <a:bodyPr/>
        <a:lstStyle/>
        <a:p>
          <a:endParaRPr lang="en-US"/>
        </a:p>
      </dgm:t>
    </dgm:pt>
    <dgm:pt modelId="{32582703-0320-4C21-A675-F5BE882391ED}">
      <dgm:prSet/>
      <dgm:spPr/>
      <dgm:t>
        <a:bodyPr/>
        <a:lstStyle/>
        <a:p>
          <a:r>
            <a:rPr lang="en-US"/>
            <a:t>ANSWER: number of RRs in answer</a:t>
          </a:r>
        </a:p>
      </dgm:t>
    </dgm:pt>
    <dgm:pt modelId="{9756DCDC-E4F3-494D-A3E0-4608F8C0B199}" type="parTrans" cxnId="{4C63E13F-45D7-495E-9C3F-31DB8A5B97F7}">
      <dgm:prSet/>
      <dgm:spPr/>
      <dgm:t>
        <a:bodyPr/>
        <a:lstStyle/>
        <a:p>
          <a:endParaRPr lang="en-US"/>
        </a:p>
      </dgm:t>
    </dgm:pt>
    <dgm:pt modelId="{CCC20262-3C98-4881-94DE-F763BD3CF091}" type="sibTrans" cxnId="{4C63E13F-45D7-495E-9C3F-31DB8A5B97F7}">
      <dgm:prSet/>
      <dgm:spPr/>
      <dgm:t>
        <a:bodyPr/>
        <a:lstStyle/>
        <a:p>
          <a:endParaRPr lang="en-US"/>
        </a:p>
      </dgm:t>
    </dgm:pt>
    <dgm:pt modelId="{4EE9CF4F-8966-FB44-9A2D-BA7B3C9109DE}" type="pres">
      <dgm:prSet presAssocID="{CD1335A8-165F-450A-8DC8-083949C1F661}" presName="linear" presStyleCnt="0">
        <dgm:presLayoutVars>
          <dgm:dir/>
          <dgm:animLvl val="lvl"/>
          <dgm:resizeHandles val="exact"/>
        </dgm:presLayoutVars>
      </dgm:prSet>
      <dgm:spPr/>
    </dgm:pt>
    <dgm:pt modelId="{C97A129A-4023-6B4A-9A78-CD7AE13DF02C}" type="pres">
      <dgm:prSet presAssocID="{9737FB46-8673-4959-ADA1-D7E77B55752B}" presName="parentLin" presStyleCnt="0"/>
      <dgm:spPr/>
    </dgm:pt>
    <dgm:pt modelId="{CC160450-DC86-F049-BEE0-7D64B04C5350}" type="pres">
      <dgm:prSet presAssocID="{9737FB46-8673-4959-ADA1-D7E77B55752B}" presName="parentLeftMargin" presStyleLbl="node1" presStyleIdx="0" presStyleCnt="3"/>
      <dgm:spPr/>
    </dgm:pt>
    <dgm:pt modelId="{C6988D28-6C75-DA47-B6D5-0F07F0C72AB9}" type="pres">
      <dgm:prSet presAssocID="{9737FB46-8673-4959-ADA1-D7E77B5575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D04856-A5C9-5742-86B1-5E035C8549F0}" type="pres">
      <dgm:prSet presAssocID="{9737FB46-8673-4959-ADA1-D7E77B55752B}" presName="negativeSpace" presStyleCnt="0"/>
      <dgm:spPr/>
    </dgm:pt>
    <dgm:pt modelId="{8B8B72B1-BEC8-0841-B00E-76C31118B450}" type="pres">
      <dgm:prSet presAssocID="{9737FB46-8673-4959-ADA1-D7E77B55752B}" presName="childText" presStyleLbl="conFgAcc1" presStyleIdx="0" presStyleCnt="3">
        <dgm:presLayoutVars>
          <dgm:bulletEnabled val="1"/>
        </dgm:presLayoutVars>
      </dgm:prSet>
      <dgm:spPr/>
    </dgm:pt>
    <dgm:pt modelId="{F80BB9DF-3A74-5D45-9DF1-5C07395B7494}" type="pres">
      <dgm:prSet presAssocID="{FAF5F06A-A9F4-47F8-967D-E7EFE6E48D45}" presName="spaceBetweenRectangles" presStyleCnt="0"/>
      <dgm:spPr/>
    </dgm:pt>
    <dgm:pt modelId="{05D5B3D3-293B-4F43-BF20-95470A05E32C}" type="pres">
      <dgm:prSet presAssocID="{7E48042C-F9CE-4E00-BDCA-E7CE886E29B9}" presName="parentLin" presStyleCnt="0"/>
      <dgm:spPr/>
    </dgm:pt>
    <dgm:pt modelId="{86EA5EDD-D897-9541-8A9F-3C39A954734C}" type="pres">
      <dgm:prSet presAssocID="{7E48042C-F9CE-4E00-BDCA-E7CE886E29B9}" presName="parentLeftMargin" presStyleLbl="node1" presStyleIdx="0" presStyleCnt="3"/>
      <dgm:spPr/>
    </dgm:pt>
    <dgm:pt modelId="{83CF1070-376F-8E4B-8D4C-08F96BB00953}" type="pres">
      <dgm:prSet presAssocID="{7E48042C-F9CE-4E00-BDCA-E7CE886E29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FB167E-EE38-9041-9F7F-58595F79C96D}" type="pres">
      <dgm:prSet presAssocID="{7E48042C-F9CE-4E00-BDCA-E7CE886E29B9}" presName="negativeSpace" presStyleCnt="0"/>
      <dgm:spPr/>
    </dgm:pt>
    <dgm:pt modelId="{9DF97BCF-4424-0049-AFEB-8A52E1321701}" type="pres">
      <dgm:prSet presAssocID="{7E48042C-F9CE-4E00-BDCA-E7CE886E29B9}" presName="childText" presStyleLbl="conFgAcc1" presStyleIdx="1" presStyleCnt="3">
        <dgm:presLayoutVars>
          <dgm:bulletEnabled val="1"/>
        </dgm:presLayoutVars>
      </dgm:prSet>
      <dgm:spPr/>
    </dgm:pt>
    <dgm:pt modelId="{D35C431A-2021-E344-96AD-9FBD044858ED}" type="pres">
      <dgm:prSet presAssocID="{04444E7E-0A90-4D9E-B7EF-533769B5D941}" presName="spaceBetweenRectangles" presStyleCnt="0"/>
      <dgm:spPr/>
    </dgm:pt>
    <dgm:pt modelId="{B776A0EB-8EBE-0E4D-9120-BFFC31FB421A}" type="pres">
      <dgm:prSet presAssocID="{32582703-0320-4C21-A675-F5BE882391ED}" presName="parentLin" presStyleCnt="0"/>
      <dgm:spPr/>
    </dgm:pt>
    <dgm:pt modelId="{5A689B10-5657-D442-84D3-D9CC96F557CF}" type="pres">
      <dgm:prSet presAssocID="{32582703-0320-4C21-A675-F5BE882391ED}" presName="parentLeftMargin" presStyleLbl="node1" presStyleIdx="1" presStyleCnt="3"/>
      <dgm:spPr/>
    </dgm:pt>
    <dgm:pt modelId="{B41B2420-2D08-CD41-8D63-FE2D7DA74CF0}" type="pres">
      <dgm:prSet presAssocID="{32582703-0320-4C21-A675-F5BE882391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E967D6-3BE4-0741-BAC6-B34CD51D5DF5}" type="pres">
      <dgm:prSet presAssocID="{32582703-0320-4C21-A675-F5BE882391ED}" presName="negativeSpace" presStyleCnt="0"/>
      <dgm:spPr/>
    </dgm:pt>
    <dgm:pt modelId="{A086FE58-27FA-1240-B340-7891F8D99D4A}" type="pres">
      <dgm:prSet presAssocID="{32582703-0320-4C21-A675-F5BE882391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5C1E0E-44C1-1A4B-BE2F-583258E88375}" type="presOf" srcId="{7E48042C-F9CE-4E00-BDCA-E7CE886E29B9}" destId="{83CF1070-376F-8E4B-8D4C-08F96BB00953}" srcOrd="1" destOrd="0" presId="urn:microsoft.com/office/officeart/2005/8/layout/list1"/>
    <dgm:cxn modelId="{E9204736-7571-AD45-8CE8-CA8FB474F537}" type="presOf" srcId="{2E043186-6E3A-4166-BF0D-56559AC0DA6A}" destId="{8B8B72B1-BEC8-0841-B00E-76C31118B450}" srcOrd="0" destOrd="2" presId="urn:microsoft.com/office/officeart/2005/8/layout/list1"/>
    <dgm:cxn modelId="{0CA6643D-1511-4416-82C8-9F85B38A6EF0}" srcId="{9737FB46-8673-4959-ADA1-D7E77B55752B}" destId="{87AA1678-9470-4402-977C-313438224BE4}" srcOrd="1" destOrd="0" parTransId="{5554AC36-6563-4447-8F6B-13E693F2FA6A}" sibTransId="{6CF5D373-55E6-4F5F-927D-A927BF889D9E}"/>
    <dgm:cxn modelId="{4C63E13F-45D7-495E-9C3F-31DB8A5B97F7}" srcId="{CD1335A8-165F-450A-8DC8-083949C1F661}" destId="{32582703-0320-4C21-A675-F5BE882391ED}" srcOrd="2" destOrd="0" parTransId="{9756DCDC-E4F3-494D-A3E0-4608F8C0B199}" sibTransId="{CCC20262-3C98-4881-94DE-F763BD3CF091}"/>
    <dgm:cxn modelId="{55ADA840-469D-5642-864F-9A4E50CC202C}" type="presOf" srcId="{32582703-0320-4C21-A675-F5BE882391ED}" destId="{B41B2420-2D08-CD41-8D63-FE2D7DA74CF0}" srcOrd="1" destOrd="0" presId="urn:microsoft.com/office/officeart/2005/8/layout/list1"/>
    <dgm:cxn modelId="{60F13644-FE8B-4125-84D9-B2FB58F4B173}" srcId="{83D33C4A-1D9D-459D-ADC6-5D29E39A8720}" destId="{047F1F23-D48B-4B34-927A-09498FE44BD5}" srcOrd="1" destOrd="0" parTransId="{DCE588B1-1EDC-426F-BAA8-8C41A58BDD68}" sibTransId="{2ED4863D-EEC8-42F6-9323-18C544A0273F}"/>
    <dgm:cxn modelId="{658A1C47-1AE8-4783-8E84-17DD9C2F765D}" srcId="{83D33C4A-1D9D-459D-ADC6-5D29E39A8720}" destId="{A0862E6B-A547-4F34-AF0A-F96418F6ABAC}" srcOrd="0" destOrd="0" parTransId="{8A932E35-E364-4304-B98A-96F5D62D3194}" sibTransId="{0484C4EC-BE99-455D-A1C3-41F8AD3D892E}"/>
    <dgm:cxn modelId="{5DB5E947-FB90-6344-BEBF-418E5A02A393}" type="presOf" srcId="{87AA1678-9470-4402-977C-313438224BE4}" destId="{8B8B72B1-BEC8-0841-B00E-76C31118B450}" srcOrd="0" destOrd="1" presId="urn:microsoft.com/office/officeart/2005/8/layout/list1"/>
    <dgm:cxn modelId="{86C3F954-D291-4DF7-8405-157C35962BAB}" srcId="{9737FB46-8673-4959-ADA1-D7E77B55752B}" destId="{40904BE2-0FC3-42C8-805A-D041F2126C36}" srcOrd="3" destOrd="0" parTransId="{7A675A3B-6E2F-4F28-82C7-082D32FB99E3}" sibTransId="{3FAA2CA7-4992-4812-BE2E-5D6067DFB8E4}"/>
    <dgm:cxn modelId="{7916375D-BDB3-8E4F-B2A1-6B8A661F7071}" type="presOf" srcId="{D5597AEC-9713-4A19-98BD-9AE6B78F86F4}" destId="{9DF97BCF-4424-0049-AFEB-8A52E1321701}" srcOrd="0" destOrd="4" presId="urn:microsoft.com/office/officeart/2005/8/layout/list1"/>
    <dgm:cxn modelId="{58EFC267-0E3B-7D4E-BE7D-E3213F74490E}" type="presOf" srcId="{32582703-0320-4C21-A675-F5BE882391ED}" destId="{5A689B10-5657-D442-84D3-D9CC96F557CF}" srcOrd="0" destOrd="0" presId="urn:microsoft.com/office/officeart/2005/8/layout/list1"/>
    <dgm:cxn modelId="{A8403A6D-1608-8241-BE66-45BF2B544054}" type="presOf" srcId="{3079A73E-3A92-421A-97BD-120371328FEA}" destId="{9DF97BCF-4424-0049-AFEB-8A52E1321701}" srcOrd="0" destOrd="0" presId="urn:microsoft.com/office/officeart/2005/8/layout/list1"/>
    <dgm:cxn modelId="{FFFB156F-D5C2-CC47-AA10-0C5C952E6144}" type="presOf" srcId="{047F1F23-D48B-4B34-927A-09498FE44BD5}" destId="{9DF97BCF-4424-0049-AFEB-8A52E1321701}" srcOrd="0" destOrd="3" presId="urn:microsoft.com/office/officeart/2005/8/layout/list1"/>
    <dgm:cxn modelId="{54C84079-DCA3-4110-A0BF-AE8102488B13}" srcId="{9737FB46-8673-4959-ADA1-D7E77B55752B}" destId="{2E043186-6E3A-4166-BF0D-56559AC0DA6A}" srcOrd="2" destOrd="0" parTransId="{D3495AA2-81B4-448C-BF49-0436CD8773E4}" sibTransId="{786DF6D2-CF5D-422C-A943-2D64F1D705FD}"/>
    <dgm:cxn modelId="{6DEFC387-FAAA-6547-AA60-50E3F8D74BFA}" type="presOf" srcId="{7E48042C-F9CE-4E00-BDCA-E7CE886E29B9}" destId="{86EA5EDD-D897-9541-8A9F-3C39A954734C}" srcOrd="0" destOrd="0" presId="urn:microsoft.com/office/officeart/2005/8/layout/list1"/>
    <dgm:cxn modelId="{1B9B0D8E-1805-4060-9130-9EE3F2FBB116}" srcId="{CD1335A8-165F-450A-8DC8-083949C1F661}" destId="{7E48042C-F9CE-4E00-BDCA-E7CE886E29B9}" srcOrd="1" destOrd="0" parTransId="{EE90AEBA-8444-477A-85CA-4DAB5BDABA7C}" sibTransId="{04444E7E-0A90-4D9E-B7EF-533769B5D941}"/>
    <dgm:cxn modelId="{7A3FA59F-046C-2041-BDDF-CA37D6674E1F}" type="presOf" srcId="{9737FB46-8673-4959-ADA1-D7E77B55752B}" destId="{C6988D28-6C75-DA47-B6D5-0F07F0C72AB9}" srcOrd="1" destOrd="0" presId="urn:microsoft.com/office/officeart/2005/8/layout/list1"/>
    <dgm:cxn modelId="{A86909A3-233C-47DF-BC31-321ED6FBBACB}" srcId="{83D33C4A-1D9D-459D-ADC6-5D29E39A8720}" destId="{D5597AEC-9713-4A19-98BD-9AE6B78F86F4}" srcOrd="2" destOrd="0" parTransId="{2E7B942C-BB89-45F9-89BF-1E2848D7CA82}" sibTransId="{679176A3-D2FA-431F-9A3C-04ACF0D440FF}"/>
    <dgm:cxn modelId="{DEF22EA8-273A-4239-8C84-6625B7A9BBBE}" srcId="{CD1335A8-165F-450A-8DC8-083949C1F661}" destId="{9737FB46-8673-4959-ADA1-D7E77B55752B}" srcOrd="0" destOrd="0" parTransId="{B4647DF0-9F97-4EA4-8067-5B12F649F5EE}" sibTransId="{FAF5F06A-A9F4-47F8-967D-E7EFE6E48D45}"/>
    <dgm:cxn modelId="{BC1220C4-1079-534B-886F-288E8356B27C}" type="presOf" srcId="{A0862E6B-A547-4F34-AF0A-F96418F6ABAC}" destId="{9DF97BCF-4424-0049-AFEB-8A52E1321701}" srcOrd="0" destOrd="2" presId="urn:microsoft.com/office/officeart/2005/8/layout/list1"/>
    <dgm:cxn modelId="{425CA9CE-3AFC-4087-8F20-BE42F9B7CC10}" srcId="{7E48042C-F9CE-4E00-BDCA-E7CE886E29B9}" destId="{3079A73E-3A92-421A-97BD-120371328FEA}" srcOrd="0" destOrd="0" parTransId="{84FCCE65-C85E-444A-BE7A-6B6B1007BFDF}" sibTransId="{648D105A-65FF-4A50-B8D5-81867C62EEB2}"/>
    <dgm:cxn modelId="{9BFFCFCE-435A-8C44-99EF-B4063B791B96}" type="presOf" srcId="{9737FB46-8673-4959-ADA1-D7E77B55752B}" destId="{CC160450-DC86-F049-BEE0-7D64B04C5350}" srcOrd="0" destOrd="0" presId="urn:microsoft.com/office/officeart/2005/8/layout/list1"/>
    <dgm:cxn modelId="{376F91D2-B323-FE46-9CB7-ECBAFE09B2C8}" type="presOf" srcId="{EDBC1BC3-C576-43E3-819B-5B78616D7148}" destId="{8B8B72B1-BEC8-0841-B00E-76C31118B450}" srcOrd="0" destOrd="0" presId="urn:microsoft.com/office/officeart/2005/8/layout/list1"/>
    <dgm:cxn modelId="{4A140DD4-999D-414E-8D24-8260955CAC10}" srcId="{9737FB46-8673-4959-ADA1-D7E77B55752B}" destId="{EDBC1BC3-C576-43E3-819B-5B78616D7148}" srcOrd="0" destOrd="0" parTransId="{964876BF-F4AE-4C40-97A2-7C592E88DD02}" sibTransId="{C8AE100D-025D-46CF-A2D4-F1D282952160}"/>
    <dgm:cxn modelId="{AC083BDF-603A-4E2F-854B-7571E4387EF2}" srcId="{7E48042C-F9CE-4E00-BDCA-E7CE886E29B9}" destId="{83D33C4A-1D9D-459D-ADC6-5D29E39A8720}" srcOrd="1" destOrd="0" parTransId="{90BE07B7-524C-4FDB-9006-B3ADFC809C45}" sibTransId="{455EC931-2129-4F9C-BC71-8CDA861F7CF3}"/>
    <dgm:cxn modelId="{E9F6A2E0-6A0E-A941-A154-BD48B60837FF}" type="presOf" srcId="{40904BE2-0FC3-42C8-805A-D041F2126C36}" destId="{8B8B72B1-BEC8-0841-B00E-76C31118B450}" srcOrd="0" destOrd="3" presId="urn:microsoft.com/office/officeart/2005/8/layout/list1"/>
    <dgm:cxn modelId="{4B0E8EE2-2204-9E48-86BF-ECC7A27F12BD}" type="presOf" srcId="{CD1335A8-165F-450A-8DC8-083949C1F661}" destId="{4EE9CF4F-8966-FB44-9A2D-BA7B3C9109DE}" srcOrd="0" destOrd="0" presId="urn:microsoft.com/office/officeart/2005/8/layout/list1"/>
    <dgm:cxn modelId="{BE53B6EF-0CE7-7742-BB9F-1AA1CBE1C27B}" type="presOf" srcId="{83D33C4A-1D9D-459D-ADC6-5D29E39A8720}" destId="{9DF97BCF-4424-0049-AFEB-8A52E1321701}" srcOrd="0" destOrd="1" presId="urn:microsoft.com/office/officeart/2005/8/layout/list1"/>
    <dgm:cxn modelId="{FB77AD4E-1A62-034F-8BF4-AE9C32896B99}" type="presParOf" srcId="{4EE9CF4F-8966-FB44-9A2D-BA7B3C9109DE}" destId="{C97A129A-4023-6B4A-9A78-CD7AE13DF02C}" srcOrd="0" destOrd="0" presId="urn:microsoft.com/office/officeart/2005/8/layout/list1"/>
    <dgm:cxn modelId="{C5AFC2E3-3CF5-FD41-AF21-8829E64096DA}" type="presParOf" srcId="{C97A129A-4023-6B4A-9A78-CD7AE13DF02C}" destId="{CC160450-DC86-F049-BEE0-7D64B04C5350}" srcOrd="0" destOrd="0" presId="urn:microsoft.com/office/officeart/2005/8/layout/list1"/>
    <dgm:cxn modelId="{FB34E34F-4FF8-AA40-9421-3C24CDEDD8BA}" type="presParOf" srcId="{C97A129A-4023-6B4A-9A78-CD7AE13DF02C}" destId="{C6988D28-6C75-DA47-B6D5-0F07F0C72AB9}" srcOrd="1" destOrd="0" presId="urn:microsoft.com/office/officeart/2005/8/layout/list1"/>
    <dgm:cxn modelId="{E04F6D84-63FA-6E48-9A9C-7A1BA6B90291}" type="presParOf" srcId="{4EE9CF4F-8966-FB44-9A2D-BA7B3C9109DE}" destId="{FFD04856-A5C9-5742-86B1-5E035C8549F0}" srcOrd="1" destOrd="0" presId="urn:microsoft.com/office/officeart/2005/8/layout/list1"/>
    <dgm:cxn modelId="{051B8110-1A64-4D4D-95FA-F32F236F2ABF}" type="presParOf" srcId="{4EE9CF4F-8966-FB44-9A2D-BA7B3C9109DE}" destId="{8B8B72B1-BEC8-0841-B00E-76C31118B450}" srcOrd="2" destOrd="0" presId="urn:microsoft.com/office/officeart/2005/8/layout/list1"/>
    <dgm:cxn modelId="{D75D44EF-4B34-BB46-B49D-D09BE3C4FA50}" type="presParOf" srcId="{4EE9CF4F-8966-FB44-9A2D-BA7B3C9109DE}" destId="{F80BB9DF-3A74-5D45-9DF1-5C07395B7494}" srcOrd="3" destOrd="0" presId="urn:microsoft.com/office/officeart/2005/8/layout/list1"/>
    <dgm:cxn modelId="{6D35B39D-A670-7947-90B9-6DD59F84C60E}" type="presParOf" srcId="{4EE9CF4F-8966-FB44-9A2D-BA7B3C9109DE}" destId="{05D5B3D3-293B-4F43-BF20-95470A05E32C}" srcOrd="4" destOrd="0" presId="urn:microsoft.com/office/officeart/2005/8/layout/list1"/>
    <dgm:cxn modelId="{96AD7843-1280-FE44-98B1-289386ADD923}" type="presParOf" srcId="{05D5B3D3-293B-4F43-BF20-95470A05E32C}" destId="{86EA5EDD-D897-9541-8A9F-3C39A954734C}" srcOrd="0" destOrd="0" presId="urn:microsoft.com/office/officeart/2005/8/layout/list1"/>
    <dgm:cxn modelId="{74EA96DD-A19D-5543-85BD-7021496F3E60}" type="presParOf" srcId="{05D5B3D3-293B-4F43-BF20-95470A05E32C}" destId="{83CF1070-376F-8E4B-8D4C-08F96BB00953}" srcOrd="1" destOrd="0" presId="urn:microsoft.com/office/officeart/2005/8/layout/list1"/>
    <dgm:cxn modelId="{610AE442-F76F-F148-8615-473E1195B87A}" type="presParOf" srcId="{4EE9CF4F-8966-FB44-9A2D-BA7B3C9109DE}" destId="{89FB167E-EE38-9041-9F7F-58595F79C96D}" srcOrd="5" destOrd="0" presId="urn:microsoft.com/office/officeart/2005/8/layout/list1"/>
    <dgm:cxn modelId="{E5EB0721-48D4-D248-B810-0BD59C30C8DA}" type="presParOf" srcId="{4EE9CF4F-8966-FB44-9A2D-BA7B3C9109DE}" destId="{9DF97BCF-4424-0049-AFEB-8A52E1321701}" srcOrd="6" destOrd="0" presId="urn:microsoft.com/office/officeart/2005/8/layout/list1"/>
    <dgm:cxn modelId="{5EAF5F4A-410A-9245-A00D-8EB766AB2FB5}" type="presParOf" srcId="{4EE9CF4F-8966-FB44-9A2D-BA7B3C9109DE}" destId="{D35C431A-2021-E344-96AD-9FBD044858ED}" srcOrd="7" destOrd="0" presId="urn:microsoft.com/office/officeart/2005/8/layout/list1"/>
    <dgm:cxn modelId="{00BA6E13-04DE-8046-A867-CF22ACB3E454}" type="presParOf" srcId="{4EE9CF4F-8966-FB44-9A2D-BA7B3C9109DE}" destId="{B776A0EB-8EBE-0E4D-9120-BFFC31FB421A}" srcOrd="8" destOrd="0" presId="urn:microsoft.com/office/officeart/2005/8/layout/list1"/>
    <dgm:cxn modelId="{7151816D-34C6-E949-8591-28F487B135A3}" type="presParOf" srcId="{B776A0EB-8EBE-0E4D-9120-BFFC31FB421A}" destId="{5A689B10-5657-D442-84D3-D9CC96F557CF}" srcOrd="0" destOrd="0" presId="urn:microsoft.com/office/officeart/2005/8/layout/list1"/>
    <dgm:cxn modelId="{2E9E212F-7B19-974C-8347-A7742A2C541C}" type="presParOf" srcId="{B776A0EB-8EBE-0E4D-9120-BFFC31FB421A}" destId="{B41B2420-2D08-CD41-8D63-FE2D7DA74CF0}" srcOrd="1" destOrd="0" presId="urn:microsoft.com/office/officeart/2005/8/layout/list1"/>
    <dgm:cxn modelId="{1F089F84-A000-1043-8BEB-7BC632B765AD}" type="presParOf" srcId="{4EE9CF4F-8966-FB44-9A2D-BA7B3C9109DE}" destId="{C3E967D6-3BE4-0741-BAC6-B34CD51D5DF5}" srcOrd="9" destOrd="0" presId="urn:microsoft.com/office/officeart/2005/8/layout/list1"/>
    <dgm:cxn modelId="{64F3AE86-0D07-7645-BFA6-CEA3B9487062}" type="presParOf" srcId="{4EE9CF4F-8966-FB44-9A2D-BA7B3C9109DE}" destId="{A086FE58-27FA-1240-B340-7891F8D99D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3A8B1-CDC4-4084-8B44-F80DA83F344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16E276C-56CE-497D-B01F-D52ADC902F73}">
      <dgm:prSet/>
      <dgm:spPr/>
      <dgm:t>
        <a:bodyPr/>
        <a:lstStyle/>
        <a:p>
          <a:r>
            <a:rPr lang="en-US"/>
            <a:t>Answer section (RRs requested)</a:t>
          </a:r>
        </a:p>
      </dgm:t>
    </dgm:pt>
    <dgm:pt modelId="{FD6F7CCD-C950-4EAC-A42C-0BBF13C6CBE6}" type="parTrans" cxnId="{090DBF01-7E48-408C-8293-B3DE717D47C4}">
      <dgm:prSet/>
      <dgm:spPr/>
      <dgm:t>
        <a:bodyPr/>
        <a:lstStyle/>
        <a:p>
          <a:endParaRPr lang="en-US"/>
        </a:p>
      </dgm:t>
    </dgm:pt>
    <dgm:pt modelId="{78ACB7A5-E906-4B99-809B-1DFF24D3CC15}" type="sibTrans" cxnId="{090DBF01-7E48-408C-8293-B3DE717D47C4}">
      <dgm:prSet/>
      <dgm:spPr/>
      <dgm:t>
        <a:bodyPr/>
        <a:lstStyle/>
        <a:p>
          <a:endParaRPr lang="en-US"/>
        </a:p>
      </dgm:t>
    </dgm:pt>
    <dgm:pt modelId="{4CDDD884-26BD-478D-89E2-98260DE5BD33}">
      <dgm:prSet/>
      <dgm:spPr/>
      <dgm:t>
        <a:bodyPr/>
        <a:lstStyle/>
        <a:p>
          <a:r>
            <a:rPr lang="en-US"/>
            <a:t>Each record has a Time To Live (TTL)</a:t>
          </a:r>
        </a:p>
      </dgm:t>
    </dgm:pt>
    <dgm:pt modelId="{66CB0955-80C2-4ED9-B2DD-86D8FFD4630C}" type="parTrans" cxnId="{F619EB65-CA71-4461-9E5B-2CA568E223BD}">
      <dgm:prSet/>
      <dgm:spPr/>
      <dgm:t>
        <a:bodyPr/>
        <a:lstStyle/>
        <a:p>
          <a:endParaRPr lang="en-US"/>
        </a:p>
      </dgm:t>
    </dgm:pt>
    <dgm:pt modelId="{C08908AF-A02E-4CC5-B455-3641FAAF6AB8}" type="sibTrans" cxnId="{F619EB65-CA71-4461-9E5B-2CA568E223BD}">
      <dgm:prSet/>
      <dgm:spPr/>
      <dgm:t>
        <a:bodyPr/>
        <a:lstStyle/>
        <a:p>
          <a:endParaRPr lang="en-US"/>
        </a:p>
      </dgm:t>
    </dgm:pt>
    <dgm:pt modelId="{B559C1E7-1F08-4E85-9808-9321EF6530B9}">
      <dgm:prSet/>
      <dgm:spPr/>
      <dgm:t>
        <a:bodyPr/>
        <a:lstStyle/>
        <a:p>
          <a:r>
            <a:rPr lang="en-US"/>
            <a:t>Says how long the cache will keep it</a:t>
          </a:r>
        </a:p>
      </dgm:t>
    </dgm:pt>
    <dgm:pt modelId="{566A5F41-8385-47C1-9D2F-40E4868953AC}" type="parTrans" cxnId="{1D2B3B76-E885-4CBC-ABC9-790234D24105}">
      <dgm:prSet/>
      <dgm:spPr/>
      <dgm:t>
        <a:bodyPr/>
        <a:lstStyle/>
        <a:p>
          <a:endParaRPr lang="en-US"/>
        </a:p>
      </dgm:t>
    </dgm:pt>
    <dgm:pt modelId="{8AFBA1DF-5044-457B-B1AA-157B285AA840}" type="sibTrans" cxnId="{1D2B3B76-E885-4CBC-ABC9-790234D24105}">
      <dgm:prSet/>
      <dgm:spPr/>
      <dgm:t>
        <a:bodyPr/>
        <a:lstStyle/>
        <a:p>
          <a:endParaRPr lang="en-US"/>
        </a:p>
      </dgm:t>
    </dgm:pt>
    <dgm:pt modelId="{426EA0E0-2E24-4A27-9C01-20BE901CE59B}">
      <dgm:prSet/>
      <dgm:spPr/>
      <dgm:t>
        <a:bodyPr/>
        <a:lstStyle/>
        <a:p>
          <a:r>
            <a:rPr lang="en-US"/>
            <a:t>Authority section</a:t>
          </a:r>
        </a:p>
      </dgm:t>
    </dgm:pt>
    <dgm:pt modelId="{2C70D6D4-8055-4B53-8D33-8F0A806B228C}" type="parTrans" cxnId="{AB5B6B42-E22B-4F7F-BA7F-21A709DFD2CD}">
      <dgm:prSet/>
      <dgm:spPr/>
      <dgm:t>
        <a:bodyPr/>
        <a:lstStyle/>
        <a:p>
          <a:endParaRPr lang="en-US"/>
        </a:p>
      </dgm:t>
    </dgm:pt>
    <dgm:pt modelId="{0C290050-63C1-4042-A32B-083842625630}" type="sibTrans" cxnId="{AB5B6B42-E22B-4F7F-BA7F-21A709DFD2CD}">
      <dgm:prSet/>
      <dgm:spPr/>
      <dgm:t>
        <a:bodyPr/>
        <a:lstStyle/>
        <a:p>
          <a:endParaRPr lang="en-US"/>
        </a:p>
      </dgm:t>
    </dgm:pt>
    <dgm:pt modelId="{A991E969-32DC-4D02-B32D-233B405B0D16}">
      <dgm:prSet/>
      <dgm:spPr/>
      <dgm:t>
        <a:bodyPr/>
        <a:lstStyle/>
        <a:p>
          <a:r>
            <a:rPr lang="en-US"/>
            <a:t>Which nameservers are authoritative for this domain</a:t>
          </a:r>
        </a:p>
      </dgm:t>
    </dgm:pt>
    <dgm:pt modelId="{4A1AF2B0-5968-495C-B014-FA068330CD26}" type="parTrans" cxnId="{642B4C3D-B440-461F-89B2-2459BDED9BE9}">
      <dgm:prSet/>
      <dgm:spPr/>
      <dgm:t>
        <a:bodyPr/>
        <a:lstStyle/>
        <a:p>
          <a:endParaRPr lang="en-US"/>
        </a:p>
      </dgm:t>
    </dgm:pt>
    <dgm:pt modelId="{38848DDB-38E3-4B83-918C-76522E599433}" type="sibTrans" cxnId="{642B4C3D-B440-461F-89B2-2459BDED9BE9}">
      <dgm:prSet/>
      <dgm:spPr/>
      <dgm:t>
        <a:bodyPr/>
        <a:lstStyle/>
        <a:p>
          <a:endParaRPr lang="en-US"/>
        </a:p>
      </dgm:t>
    </dgm:pt>
    <dgm:pt modelId="{4ADB8F8B-6F7C-4255-8EFF-309BC94FA089}">
      <dgm:prSet/>
      <dgm:spPr/>
      <dgm:t>
        <a:bodyPr/>
        <a:lstStyle/>
        <a:p>
          <a:r>
            <a:rPr lang="en-US"/>
            <a:t>Additional section</a:t>
          </a:r>
        </a:p>
      </dgm:t>
    </dgm:pt>
    <dgm:pt modelId="{1C831A2C-3BBC-40D3-A02C-CBF460F41706}" type="parTrans" cxnId="{64A488F8-7C51-40A4-8ECC-099613564644}">
      <dgm:prSet/>
      <dgm:spPr/>
      <dgm:t>
        <a:bodyPr/>
        <a:lstStyle/>
        <a:p>
          <a:endParaRPr lang="en-US"/>
        </a:p>
      </dgm:t>
    </dgm:pt>
    <dgm:pt modelId="{F5784702-659D-47C3-BD39-E2769A6B49B9}" type="sibTrans" cxnId="{64A488F8-7C51-40A4-8ECC-099613564644}">
      <dgm:prSet/>
      <dgm:spPr/>
      <dgm:t>
        <a:bodyPr/>
        <a:lstStyle/>
        <a:p>
          <a:endParaRPr lang="en-US"/>
        </a:p>
      </dgm:t>
    </dgm:pt>
    <dgm:pt modelId="{A11F733E-C517-461F-89DA-9F1DF27CE7AF}">
      <dgm:prSet/>
      <dgm:spPr/>
      <dgm:t>
        <a:bodyPr/>
        <a:lstStyle/>
        <a:p>
          <a:r>
            <a:rPr lang="en-US"/>
            <a:t>More RRs (typically IP addresses for the authoritative nameservers)</a:t>
          </a:r>
        </a:p>
      </dgm:t>
    </dgm:pt>
    <dgm:pt modelId="{17925349-A02E-4A8F-971E-BD32B51264CA}" type="parTrans" cxnId="{10389386-5CC8-4523-BA85-8B8D47A566B8}">
      <dgm:prSet/>
      <dgm:spPr/>
      <dgm:t>
        <a:bodyPr/>
        <a:lstStyle/>
        <a:p>
          <a:endParaRPr lang="en-US"/>
        </a:p>
      </dgm:t>
    </dgm:pt>
    <dgm:pt modelId="{12536F3C-11D9-493E-BD10-E96E829E7579}" type="sibTrans" cxnId="{10389386-5CC8-4523-BA85-8B8D47A566B8}">
      <dgm:prSet/>
      <dgm:spPr/>
      <dgm:t>
        <a:bodyPr/>
        <a:lstStyle/>
        <a:p>
          <a:endParaRPr lang="en-US"/>
        </a:p>
      </dgm:t>
    </dgm:pt>
    <dgm:pt modelId="{B768F6BD-ED81-4130-9B44-3F332A1AB7FB}">
      <dgm:prSet/>
      <dgm:spPr/>
      <dgm:t>
        <a:bodyPr/>
        <a:lstStyle/>
        <a:p>
          <a:r>
            <a:rPr lang="en-US"/>
            <a:t>Total query time</a:t>
          </a:r>
        </a:p>
      </dgm:t>
    </dgm:pt>
    <dgm:pt modelId="{D3DA7D2F-370B-4D9C-B0CB-94DBCCCB3A5A}" type="parTrans" cxnId="{F722C4A1-1612-4BA1-9140-A16BDF1AFF3D}">
      <dgm:prSet/>
      <dgm:spPr/>
      <dgm:t>
        <a:bodyPr/>
        <a:lstStyle/>
        <a:p>
          <a:endParaRPr lang="en-US"/>
        </a:p>
      </dgm:t>
    </dgm:pt>
    <dgm:pt modelId="{1FAB08C0-1F54-4CAB-BD36-0A1A402BDD99}" type="sibTrans" cxnId="{F722C4A1-1612-4BA1-9140-A16BDF1AFF3D}">
      <dgm:prSet/>
      <dgm:spPr/>
      <dgm:t>
        <a:bodyPr/>
        <a:lstStyle/>
        <a:p>
          <a:endParaRPr lang="en-US"/>
        </a:p>
      </dgm:t>
    </dgm:pt>
    <dgm:pt modelId="{BCC61ECE-8D72-4835-BE41-290A6FF629E4}">
      <dgm:prSet/>
      <dgm:spPr/>
      <dgm:t>
        <a:bodyPr/>
        <a:lstStyle/>
        <a:p>
          <a:r>
            <a:rPr lang="en-US"/>
            <a:t>Check which server gave the response!</a:t>
          </a:r>
        </a:p>
      </dgm:t>
    </dgm:pt>
    <dgm:pt modelId="{4090CBC9-BF62-4411-900F-D1F2FD8D518F}" type="parTrans" cxnId="{82511BDD-523A-4217-9431-4689124EE38D}">
      <dgm:prSet/>
      <dgm:spPr/>
      <dgm:t>
        <a:bodyPr/>
        <a:lstStyle/>
        <a:p>
          <a:endParaRPr lang="en-US"/>
        </a:p>
      </dgm:t>
    </dgm:pt>
    <dgm:pt modelId="{D39A2C7C-1948-4C7C-A1CF-533A79BDDB36}" type="sibTrans" cxnId="{82511BDD-523A-4217-9431-4689124EE38D}">
      <dgm:prSet/>
      <dgm:spPr/>
      <dgm:t>
        <a:bodyPr/>
        <a:lstStyle/>
        <a:p>
          <a:endParaRPr lang="en-US"/>
        </a:p>
      </dgm:t>
    </dgm:pt>
    <dgm:pt modelId="{8B202D00-3E30-4F10-9A84-C395600456F4}">
      <dgm:prSet/>
      <dgm:spPr/>
      <dgm:t>
        <a:bodyPr/>
        <a:lstStyle/>
        <a:p>
          <a:r>
            <a:rPr lang="en-US"/>
            <a:t>If you make a typing error, the query may go to a default server</a:t>
          </a:r>
        </a:p>
      </dgm:t>
    </dgm:pt>
    <dgm:pt modelId="{32B67D0B-EE77-4303-BCAA-AB6B35349FB8}" type="parTrans" cxnId="{64A0A59D-B9EE-4B58-BFA3-61504AC0CE4D}">
      <dgm:prSet/>
      <dgm:spPr/>
      <dgm:t>
        <a:bodyPr/>
        <a:lstStyle/>
        <a:p>
          <a:endParaRPr lang="en-US"/>
        </a:p>
      </dgm:t>
    </dgm:pt>
    <dgm:pt modelId="{91477B09-2D6F-40BB-B0C0-C9B696EBC41E}" type="sibTrans" cxnId="{64A0A59D-B9EE-4B58-BFA3-61504AC0CE4D}">
      <dgm:prSet/>
      <dgm:spPr/>
      <dgm:t>
        <a:bodyPr/>
        <a:lstStyle/>
        <a:p>
          <a:endParaRPr lang="en-US"/>
        </a:p>
      </dgm:t>
    </dgm:pt>
    <dgm:pt modelId="{6E1D694D-D286-4445-B443-50102D56401C}" type="pres">
      <dgm:prSet presAssocID="{6EB3A8B1-CDC4-4084-8B44-F80DA83F3446}" presName="linear" presStyleCnt="0">
        <dgm:presLayoutVars>
          <dgm:dir/>
          <dgm:animLvl val="lvl"/>
          <dgm:resizeHandles val="exact"/>
        </dgm:presLayoutVars>
      </dgm:prSet>
      <dgm:spPr/>
    </dgm:pt>
    <dgm:pt modelId="{78EF9DAB-FBBA-EA45-B70B-4915A93B58F4}" type="pres">
      <dgm:prSet presAssocID="{116E276C-56CE-497D-B01F-D52ADC902F73}" presName="parentLin" presStyleCnt="0"/>
      <dgm:spPr/>
    </dgm:pt>
    <dgm:pt modelId="{9C632EEB-5185-CD40-A6D1-B0C04608E49B}" type="pres">
      <dgm:prSet presAssocID="{116E276C-56CE-497D-B01F-D52ADC902F73}" presName="parentLeftMargin" presStyleLbl="node1" presStyleIdx="0" presStyleCnt="5"/>
      <dgm:spPr/>
    </dgm:pt>
    <dgm:pt modelId="{E4C661D7-9A82-D74E-92B4-9D99A8C899E1}" type="pres">
      <dgm:prSet presAssocID="{116E276C-56CE-497D-B01F-D52ADC902F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1F92C4B-68F1-2740-998B-2F4E1AC7794F}" type="pres">
      <dgm:prSet presAssocID="{116E276C-56CE-497D-B01F-D52ADC902F73}" presName="negativeSpace" presStyleCnt="0"/>
      <dgm:spPr/>
    </dgm:pt>
    <dgm:pt modelId="{43DD74D7-83F2-C54E-AD2B-9FE496B106CC}" type="pres">
      <dgm:prSet presAssocID="{116E276C-56CE-497D-B01F-D52ADC902F73}" presName="childText" presStyleLbl="conFgAcc1" presStyleIdx="0" presStyleCnt="5">
        <dgm:presLayoutVars>
          <dgm:bulletEnabled val="1"/>
        </dgm:presLayoutVars>
      </dgm:prSet>
      <dgm:spPr/>
    </dgm:pt>
    <dgm:pt modelId="{56310BEA-5054-A44A-B1A2-25F68D533084}" type="pres">
      <dgm:prSet presAssocID="{78ACB7A5-E906-4B99-809B-1DFF24D3CC15}" presName="spaceBetweenRectangles" presStyleCnt="0"/>
      <dgm:spPr/>
    </dgm:pt>
    <dgm:pt modelId="{E4034B08-C15E-5A45-9BA1-0ABEFD20A2FA}" type="pres">
      <dgm:prSet presAssocID="{426EA0E0-2E24-4A27-9C01-20BE901CE59B}" presName="parentLin" presStyleCnt="0"/>
      <dgm:spPr/>
    </dgm:pt>
    <dgm:pt modelId="{AF6DFEE4-B4D5-064E-B6B3-170D06A00ACA}" type="pres">
      <dgm:prSet presAssocID="{426EA0E0-2E24-4A27-9C01-20BE901CE59B}" presName="parentLeftMargin" presStyleLbl="node1" presStyleIdx="0" presStyleCnt="5"/>
      <dgm:spPr/>
    </dgm:pt>
    <dgm:pt modelId="{67DEA1DF-433E-E94E-B903-F5C3727CC1EE}" type="pres">
      <dgm:prSet presAssocID="{426EA0E0-2E24-4A27-9C01-20BE901CE5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2BA8CEF-20A2-9544-87EB-A2E7D264C36F}" type="pres">
      <dgm:prSet presAssocID="{426EA0E0-2E24-4A27-9C01-20BE901CE59B}" presName="negativeSpace" presStyleCnt="0"/>
      <dgm:spPr/>
    </dgm:pt>
    <dgm:pt modelId="{C74A3C86-7738-BB4F-AF62-6B7ABE3404A5}" type="pres">
      <dgm:prSet presAssocID="{426EA0E0-2E24-4A27-9C01-20BE901CE59B}" presName="childText" presStyleLbl="conFgAcc1" presStyleIdx="1" presStyleCnt="5">
        <dgm:presLayoutVars>
          <dgm:bulletEnabled val="1"/>
        </dgm:presLayoutVars>
      </dgm:prSet>
      <dgm:spPr/>
    </dgm:pt>
    <dgm:pt modelId="{61D00C4E-4315-CC42-95EF-49BF2014C222}" type="pres">
      <dgm:prSet presAssocID="{0C290050-63C1-4042-A32B-083842625630}" presName="spaceBetweenRectangles" presStyleCnt="0"/>
      <dgm:spPr/>
    </dgm:pt>
    <dgm:pt modelId="{6B8AC81C-E723-D440-8D2A-019050B994F0}" type="pres">
      <dgm:prSet presAssocID="{4ADB8F8B-6F7C-4255-8EFF-309BC94FA089}" presName="parentLin" presStyleCnt="0"/>
      <dgm:spPr/>
    </dgm:pt>
    <dgm:pt modelId="{5ECC0932-E013-F942-8908-94F7848EFBD3}" type="pres">
      <dgm:prSet presAssocID="{4ADB8F8B-6F7C-4255-8EFF-309BC94FA089}" presName="parentLeftMargin" presStyleLbl="node1" presStyleIdx="1" presStyleCnt="5"/>
      <dgm:spPr/>
    </dgm:pt>
    <dgm:pt modelId="{D7CEF5D1-15BC-4146-926C-6EE8A6452285}" type="pres">
      <dgm:prSet presAssocID="{4ADB8F8B-6F7C-4255-8EFF-309BC94FA0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7174D1-A5B7-4B44-AE24-239B9E811C34}" type="pres">
      <dgm:prSet presAssocID="{4ADB8F8B-6F7C-4255-8EFF-309BC94FA089}" presName="negativeSpace" presStyleCnt="0"/>
      <dgm:spPr/>
    </dgm:pt>
    <dgm:pt modelId="{E05F4AF7-9B2B-B94E-8962-F46459036891}" type="pres">
      <dgm:prSet presAssocID="{4ADB8F8B-6F7C-4255-8EFF-309BC94FA089}" presName="childText" presStyleLbl="conFgAcc1" presStyleIdx="2" presStyleCnt="5">
        <dgm:presLayoutVars>
          <dgm:bulletEnabled val="1"/>
        </dgm:presLayoutVars>
      </dgm:prSet>
      <dgm:spPr/>
    </dgm:pt>
    <dgm:pt modelId="{DCB907FD-C6AD-D545-996B-4BFFDD3A56A9}" type="pres">
      <dgm:prSet presAssocID="{F5784702-659D-47C3-BD39-E2769A6B49B9}" presName="spaceBetweenRectangles" presStyleCnt="0"/>
      <dgm:spPr/>
    </dgm:pt>
    <dgm:pt modelId="{A197C80A-5E53-9C4A-AB19-B957E09702BB}" type="pres">
      <dgm:prSet presAssocID="{B768F6BD-ED81-4130-9B44-3F332A1AB7FB}" presName="parentLin" presStyleCnt="0"/>
      <dgm:spPr/>
    </dgm:pt>
    <dgm:pt modelId="{7842D9AE-9D8F-F946-AAE9-34E37CDAE430}" type="pres">
      <dgm:prSet presAssocID="{B768F6BD-ED81-4130-9B44-3F332A1AB7FB}" presName="parentLeftMargin" presStyleLbl="node1" presStyleIdx="2" presStyleCnt="5"/>
      <dgm:spPr/>
    </dgm:pt>
    <dgm:pt modelId="{EC3E36BA-E313-BD4D-809B-93626B377A3A}" type="pres">
      <dgm:prSet presAssocID="{B768F6BD-ED81-4130-9B44-3F332A1AB7F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FB07A7-A9F7-1149-8FC9-8C3EAC4EE308}" type="pres">
      <dgm:prSet presAssocID="{B768F6BD-ED81-4130-9B44-3F332A1AB7FB}" presName="negativeSpace" presStyleCnt="0"/>
      <dgm:spPr/>
    </dgm:pt>
    <dgm:pt modelId="{0CC1A1AE-052B-2841-8655-2AA3B1DF28F2}" type="pres">
      <dgm:prSet presAssocID="{B768F6BD-ED81-4130-9B44-3F332A1AB7FB}" presName="childText" presStyleLbl="conFgAcc1" presStyleIdx="3" presStyleCnt="5">
        <dgm:presLayoutVars>
          <dgm:bulletEnabled val="1"/>
        </dgm:presLayoutVars>
      </dgm:prSet>
      <dgm:spPr/>
    </dgm:pt>
    <dgm:pt modelId="{C31761B3-89E3-C447-86C6-96D2B57E70F6}" type="pres">
      <dgm:prSet presAssocID="{1FAB08C0-1F54-4CAB-BD36-0A1A402BDD99}" presName="spaceBetweenRectangles" presStyleCnt="0"/>
      <dgm:spPr/>
    </dgm:pt>
    <dgm:pt modelId="{77252144-2241-5B45-AE8A-382A3220D4BC}" type="pres">
      <dgm:prSet presAssocID="{BCC61ECE-8D72-4835-BE41-290A6FF629E4}" presName="parentLin" presStyleCnt="0"/>
      <dgm:spPr/>
    </dgm:pt>
    <dgm:pt modelId="{F20AF3F5-E14B-1341-9BC6-61B8BF479C31}" type="pres">
      <dgm:prSet presAssocID="{BCC61ECE-8D72-4835-BE41-290A6FF629E4}" presName="parentLeftMargin" presStyleLbl="node1" presStyleIdx="3" presStyleCnt="5"/>
      <dgm:spPr/>
    </dgm:pt>
    <dgm:pt modelId="{54A4A692-D9F2-4444-AEA3-DE38D554C2A0}" type="pres">
      <dgm:prSet presAssocID="{BCC61ECE-8D72-4835-BE41-290A6FF629E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D1DBBFE-CEEB-7D40-89E3-C472C22E4762}" type="pres">
      <dgm:prSet presAssocID="{BCC61ECE-8D72-4835-BE41-290A6FF629E4}" presName="negativeSpace" presStyleCnt="0"/>
      <dgm:spPr/>
    </dgm:pt>
    <dgm:pt modelId="{D13722D8-84C7-CB4F-AF7F-89708ABBDF86}" type="pres">
      <dgm:prSet presAssocID="{BCC61ECE-8D72-4835-BE41-290A6FF629E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90DBF01-7E48-408C-8293-B3DE717D47C4}" srcId="{6EB3A8B1-CDC4-4084-8B44-F80DA83F3446}" destId="{116E276C-56CE-497D-B01F-D52ADC902F73}" srcOrd="0" destOrd="0" parTransId="{FD6F7CCD-C950-4EAC-A42C-0BBF13C6CBE6}" sibTransId="{78ACB7A5-E906-4B99-809B-1DFF24D3CC15}"/>
    <dgm:cxn modelId="{12A8330F-5DD1-4744-BDB8-F4A92C992D3A}" type="presOf" srcId="{426EA0E0-2E24-4A27-9C01-20BE901CE59B}" destId="{AF6DFEE4-B4D5-064E-B6B3-170D06A00ACA}" srcOrd="0" destOrd="0" presId="urn:microsoft.com/office/officeart/2005/8/layout/list1"/>
    <dgm:cxn modelId="{642B4C3D-B440-461F-89B2-2459BDED9BE9}" srcId="{426EA0E0-2E24-4A27-9C01-20BE901CE59B}" destId="{A991E969-32DC-4D02-B32D-233B405B0D16}" srcOrd="0" destOrd="0" parTransId="{4A1AF2B0-5968-495C-B014-FA068330CD26}" sibTransId="{38848DDB-38E3-4B83-918C-76522E599433}"/>
    <dgm:cxn modelId="{AB5B6B42-E22B-4F7F-BA7F-21A709DFD2CD}" srcId="{6EB3A8B1-CDC4-4084-8B44-F80DA83F3446}" destId="{426EA0E0-2E24-4A27-9C01-20BE901CE59B}" srcOrd="1" destOrd="0" parTransId="{2C70D6D4-8055-4B53-8D33-8F0A806B228C}" sibTransId="{0C290050-63C1-4042-A32B-083842625630}"/>
    <dgm:cxn modelId="{CAD5E145-BE34-B344-AE2F-543F93B3C591}" type="presOf" srcId="{A11F733E-C517-461F-89DA-9F1DF27CE7AF}" destId="{E05F4AF7-9B2B-B94E-8962-F46459036891}" srcOrd="0" destOrd="0" presId="urn:microsoft.com/office/officeart/2005/8/layout/list1"/>
    <dgm:cxn modelId="{B547F748-CED7-C041-B2FD-4B88CD72F8D2}" type="presOf" srcId="{B768F6BD-ED81-4130-9B44-3F332A1AB7FB}" destId="{EC3E36BA-E313-BD4D-809B-93626B377A3A}" srcOrd="1" destOrd="0" presId="urn:microsoft.com/office/officeart/2005/8/layout/list1"/>
    <dgm:cxn modelId="{0E3CA84C-22EF-3244-ABD3-0970A03246DE}" type="presOf" srcId="{BCC61ECE-8D72-4835-BE41-290A6FF629E4}" destId="{54A4A692-D9F2-4444-AEA3-DE38D554C2A0}" srcOrd="1" destOrd="0" presId="urn:microsoft.com/office/officeart/2005/8/layout/list1"/>
    <dgm:cxn modelId="{B2811555-1DBF-EB4F-8FD1-5C9FF4F1D1F4}" type="presOf" srcId="{426EA0E0-2E24-4A27-9C01-20BE901CE59B}" destId="{67DEA1DF-433E-E94E-B903-F5C3727CC1EE}" srcOrd="1" destOrd="0" presId="urn:microsoft.com/office/officeart/2005/8/layout/list1"/>
    <dgm:cxn modelId="{CBF96958-3840-6D41-A5FB-59AC508C1581}" type="presOf" srcId="{116E276C-56CE-497D-B01F-D52ADC902F73}" destId="{9C632EEB-5185-CD40-A6D1-B0C04608E49B}" srcOrd="0" destOrd="0" presId="urn:microsoft.com/office/officeart/2005/8/layout/list1"/>
    <dgm:cxn modelId="{F619EB65-CA71-4461-9E5B-2CA568E223BD}" srcId="{116E276C-56CE-497D-B01F-D52ADC902F73}" destId="{4CDDD884-26BD-478D-89E2-98260DE5BD33}" srcOrd="0" destOrd="0" parTransId="{66CB0955-80C2-4ED9-B2DD-86D8FFD4630C}" sibTransId="{C08908AF-A02E-4CC5-B455-3641FAAF6AB8}"/>
    <dgm:cxn modelId="{1D2B3B76-E885-4CBC-ABC9-790234D24105}" srcId="{116E276C-56CE-497D-B01F-D52ADC902F73}" destId="{B559C1E7-1F08-4E85-9808-9321EF6530B9}" srcOrd="1" destOrd="0" parTransId="{566A5F41-8385-47C1-9D2F-40E4868953AC}" sibTransId="{8AFBA1DF-5044-457B-B1AA-157B285AA840}"/>
    <dgm:cxn modelId="{EF262F77-883E-884C-97D2-7079649CCD41}" type="presOf" srcId="{4ADB8F8B-6F7C-4255-8EFF-309BC94FA089}" destId="{D7CEF5D1-15BC-4146-926C-6EE8A6452285}" srcOrd="1" destOrd="0" presId="urn:microsoft.com/office/officeart/2005/8/layout/list1"/>
    <dgm:cxn modelId="{109C3D7D-8277-F44A-9E65-DAE1C3E319E1}" type="presOf" srcId="{4CDDD884-26BD-478D-89E2-98260DE5BD33}" destId="{43DD74D7-83F2-C54E-AD2B-9FE496B106CC}" srcOrd="0" destOrd="0" presId="urn:microsoft.com/office/officeart/2005/8/layout/list1"/>
    <dgm:cxn modelId="{98E0C485-7CB4-2542-A654-B01D8D839218}" type="presOf" srcId="{4ADB8F8B-6F7C-4255-8EFF-309BC94FA089}" destId="{5ECC0932-E013-F942-8908-94F7848EFBD3}" srcOrd="0" destOrd="0" presId="urn:microsoft.com/office/officeart/2005/8/layout/list1"/>
    <dgm:cxn modelId="{10389386-5CC8-4523-BA85-8B8D47A566B8}" srcId="{4ADB8F8B-6F7C-4255-8EFF-309BC94FA089}" destId="{A11F733E-C517-461F-89DA-9F1DF27CE7AF}" srcOrd="0" destOrd="0" parTransId="{17925349-A02E-4A8F-971E-BD32B51264CA}" sibTransId="{12536F3C-11D9-493E-BD10-E96E829E7579}"/>
    <dgm:cxn modelId="{AAA4AD8A-3D0D-E243-9962-60877A5A434C}" type="presOf" srcId="{B559C1E7-1F08-4E85-9808-9321EF6530B9}" destId="{43DD74D7-83F2-C54E-AD2B-9FE496B106CC}" srcOrd="0" destOrd="1" presId="urn:microsoft.com/office/officeart/2005/8/layout/list1"/>
    <dgm:cxn modelId="{3ACC7897-915E-1845-941A-6D2CAC2816F0}" type="presOf" srcId="{B768F6BD-ED81-4130-9B44-3F332A1AB7FB}" destId="{7842D9AE-9D8F-F946-AAE9-34E37CDAE430}" srcOrd="0" destOrd="0" presId="urn:microsoft.com/office/officeart/2005/8/layout/list1"/>
    <dgm:cxn modelId="{405F069B-DD13-9C47-A8EE-310B06D15027}" type="presOf" srcId="{A991E969-32DC-4D02-B32D-233B405B0D16}" destId="{C74A3C86-7738-BB4F-AF62-6B7ABE3404A5}" srcOrd="0" destOrd="0" presId="urn:microsoft.com/office/officeart/2005/8/layout/list1"/>
    <dgm:cxn modelId="{64A0A59D-B9EE-4B58-BFA3-61504AC0CE4D}" srcId="{BCC61ECE-8D72-4835-BE41-290A6FF629E4}" destId="{8B202D00-3E30-4F10-9A84-C395600456F4}" srcOrd="0" destOrd="0" parTransId="{32B67D0B-EE77-4303-BCAA-AB6B35349FB8}" sibTransId="{91477B09-2D6F-40BB-B0C0-C9B696EBC41E}"/>
    <dgm:cxn modelId="{F722C4A1-1612-4BA1-9140-A16BDF1AFF3D}" srcId="{6EB3A8B1-CDC4-4084-8B44-F80DA83F3446}" destId="{B768F6BD-ED81-4130-9B44-3F332A1AB7FB}" srcOrd="3" destOrd="0" parTransId="{D3DA7D2F-370B-4D9C-B0CB-94DBCCCB3A5A}" sibTransId="{1FAB08C0-1F54-4CAB-BD36-0A1A402BDD99}"/>
    <dgm:cxn modelId="{576535BE-A74C-424B-B65C-1FF3CDFCDB09}" type="presOf" srcId="{8B202D00-3E30-4F10-9A84-C395600456F4}" destId="{D13722D8-84C7-CB4F-AF7F-89708ABBDF86}" srcOrd="0" destOrd="0" presId="urn:microsoft.com/office/officeart/2005/8/layout/list1"/>
    <dgm:cxn modelId="{0C90BEC3-3CBF-1C4A-B8B6-E70CC198CA2F}" type="presOf" srcId="{BCC61ECE-8D72-4835-BE41-290A6FF629E4}" destId="{F20AF3F5-E14B-1341-9BC6-61B8BF479C31}" srcOrd="0" destOrd="0" presId="urn:microsoft.com/office/officeart/2005/8/layout/list1"/>
    <dgm:cxn modelId="{8D5CC2D2-2821-2C45-BF7C-7779AF180DF4}" type="presOf" srcId="{6EB3A8B1-CDC4-4084-8B44-F80DA83F3446}" destId="{6E1D694D-D286-4445-B443-50102D56401C}" srcOrd="0" destOrd="0" presId="urn:microsoft.com/office/officeart/2005/8/layout/list1"/>
    <dgm:cxn modelId="{1D0AB2D8-AC66-3248-975F-63F33704E48E}" type="presOf" srcId="{116E276C-56CE-497D-B01F-D52ADC902F73}" destId="{E4C661D7-9A82-D74E-92B4-9D99A8C899E1}" srcOrd="1" destOrd="0" presId="urn:microsoft.com/office/officeart/2005/8/layout/list1"/>
    <dgm:cxn modelId="{82511BDD-523A-4217-9431-4689124EE38D}" srcId="{6EB3A8B1-CDC4-4084-8B44-F80DA83F3446}" destId="{BCC61ECE-8D72-4835-BE41-290A6FF629E4}" srcOrd="4" destOrd="0" parTransId="{4090CBC9-BF62-4411-900F-D1F2FD8D518F}" sibTransId="{D39A2C7C-1948-4C7C-A1CF-533A79BDDB36}"/>
    <dgm:cxn modelId="{64A488F8-7C51-40A4-8ECC-099613564644}" srcId="{6EB3A8B1-CDC4-4084-8B44-F80DA83F3446}" destId="{4ADB8F8B-6F7C-4255-8EFF-309BC94FA089}" srcOrd="2" destOrd="0" parTransId="{1C831A2C-3BBC-40D3-A02C-CBF460F41706}" sibTransId="{F5784702-659D-47C3-BD39-E2769A6B49B9}"/>
    <dgm:cxn modelId="{8BFFF469-A892-194F-8F66-EA5E5A347145}" type="presParOf" srcId="{6E1D694D-D286-4445-B443-50102D56401C}" destId="{78EF9DAB-FBBA-EA45-B70B-4915A93B58F4}" srcOrd="0" destOrd="0" presId="urn:microsoft.com/office/officeart/2005/8/layout/list1"/>
    <dgm:cxn modelId="{17F06C02-2B99-DA4C-A93D-9CB83BAA5AEA}" type="presParOf" srcId="{78EF9DAB-FBBA-EA45-B70B-4915A93B58F4}" destId="{9C632EEB-5185-CD40-A6D1-B0C04608E49B}" srcOrd="0" destOrd="0" presId="urn:microsoft.com/office/officeart/2005/8/layout/list1"/>
    <dgm:cxn modelId="{153E91AE-84CD-9945-9B8C-9CDE1FEF69BB}" type="presParOf" srcId="{78EF9DAB-FBBA-EA45-B70B-4915A93B58F4}" destId="{E4C661D7-9A82-D74E-92B4-9D99A8C899E1}" srcOrd="1" destOrd="0" presId="urn:microsoft.com/office/officeart/2005/8/layout/list1"/>
    <dgm:cxn modelId="{6E5A0E2E-8102-D849-8271-DA94F4C36ADD}" type="presParOf" srcId="{6E1D694D-D286-4445-B443-50102D56401C}" destId="{21F92C4B-68F1-2740-998B-2F4E1AC7794F}" srcOrd="1" destOrd="0" presId="urn:microsoft.com/office/officeart/2005/8/layout/list1"/>
    <dgm:cxn modelId="{31EA86A9-76BB-4445-A789-7F6733FDFC6A}" type="presParOf" srcId="{6E1D694D-D286-4445-B443-50102D56401C}" destId="{43DD74D7-83F2-C54E-AD2B-9FE496B106CC}" srcOrd="2" destOrd="0" presId="urn:microsoft.com/office/officeart/2005/8/layout/list1"/>
    <dgm:cxn modelId="{F6423FEA-DF10-5245-9E80-E1309D176C9D}" type="presParOf" srcId="{6E1D694D-D286-4445-B443-50102D56401C}" destId="{56310BEA-5054-A44A-B1A2-25F68D533084}" srcOrd="3" destOrd="0" presId="urn:microsoft.com/office/officeart/2005/8/layout/list1"/>
    <dgm:cxn modelId="{01A11E98-0C0A-0C47-B91B-BC0C1FF7A3B9}" type="presParOf" srcId="{6E1D694D-D286-4445-B443-50102D56401C}" destId="{E4034B08-C15E-5A45-9BA1-0ABEFD20A2FA}" srcOrd="4" destOrd="0" presId="urn:microsoft.com/office/officeart/2005/8/layout/list1"/>
    <dgm:cxn modelId="{96DD64BB-E724-CA4E-9604-5E341A70C52B}" type="presParOf" srcId="{E4034B08-C15E-5A45-9BA1-0ABEFD20A2FA}" destId="{AF6DFEE4-B4D5-064E-B6B3-170D06A00ACA}" srcOrd="0" destOrd="0" presId="urn:microsoft.com/office/officeart/2005/8/layout/list1"/>
    <dgm:cxn modelId="{3F32CFCC-5286-4F49-ABEE-96595F90EFDE}" type="presParOf" srcId="{E4034B08-C15E-5A45-9BA1-0ABEFD20A2FA}" destId="{67DEA1DF-433E-E94E-B903-F5C3727CC1EE}" srcOrd="1" destOrd="0" presId="urn:microsoft.com/office/officeart/2005/8/layout/list1"/>
    <dgm:cxn modelId="{C0A76473-DE52-BB40-93AD-D6D9AC2DDDD8}" type="presParOf" srcId="{6E1D694D-D286-4445-B443-50102D56401C}" destId="{D2BA8CEF-20A2-9544-87EB-A2E7D264C36F}" srcOrd="5" destOrd="0" presId="urn:microsoft.com/office/officeart/2005/8/layout/list1"/>
    <dgm:cxn modelId="{F3DA8628-FEE8-C941-A499-C4ABC0614983}" type="presParOf" srcId="{6E1D694D-D286-4445-B443-50102D56401C}" destId="{C74A3C86-7738-BB4F-AF62-6B7ABE3404A5}" srcOrd="6" destOrd="0" presId="urn:microsoft.com/office/officeart/2005/8/layout/list1"/>
    <dgm:cxn modelId="{1AC6FE77-832E-4948-B07D-9C3907129773}" type="presParOf" srcId="{6E1D694D-D286-4445-B443-50102D56401C}" destId="{61D00C4E-4315-CC42-95EF-49BF2014C222}" srcOrd="7" destOrd="0" presId="urn:microsoft.com/office/officeart/2005/8/layout/list1"/>
    <dgm:cxn modelId="{89DE1933-868C-E941-B7BA-350D31DB4C88}" type="presParOf" srcId="{6E1D694D-D286-4445-B443-50102D56401C}" destId="{6B8AC81C-E723-D440-8D2A-019050B994F0}" srcOrd="8" destOrd="0" presId="urn:microsoft.com/office/officeart/2005/8/layout/list1"/>
    <dgm:cxn modelId="{B2C46160-D802-C64B-9AFA-3662E6C44D23}" type="presParOf" srcId="{6B8AC81C-E723-D440-8D2A-019050B994F0}" destId="{5ECC0932-E013-F942-8908-94F7848EFBD3}" srcOrd="0" destOrd="0" presId="urn:microsoft.com/office/officeart/2005/8/layout/list1"/>
    <dgm:cxn modelId="{95B56665-6CD3-2146-845F-1250BC3726F5}" type="presParOf" srcId="{6B8AC81C-E723-D440-8D2A-019050B994F0}" destId="{D7CEF5D1-15BC-4146-926C-6EE8A6452285}" srcOrd="1" destOrd="0" presId="urn:microsoft.com/office/officeart/2005/8/layout/list1"/>
    <dgm:cxn modelId="{9DD63C91-39C3-434F-846D-B29ECD4CEF6A}" type="presParOf" srcId="{6E1D694D-D286-4445-B443-50102D56401C}" destId="{B57174D1-A5B7-4B44-AE24-239B9E811C34}" srcOrd="9" destOrd="0" presId="urn:microsoft.com/office/officeart/2005/8/layout/list1"/>
    <dgm:cxn modelId="{86896313-44A0-364C-B3C9-B8A6E39F7373}" type="presParOf" srcId="{6E1D694D-D286-4445-B443-50102D56401C}" destId="{E05F4AF7-9B2B-B94E-8962-F46459036891}" srcOrd="10" destOrd="0" presId="urn:microsoft.com/office/officeart/2005/8/layout/list1"/>
    <dgm:cxn modelId="{FB33FBE7-6F8D-414A-ACBF-13688CC56A74}" type="presParOf" srcId="{6E1D694D-D286-4445-B443-50102D56401C}" destId="{DCB907FD-C6AD-D545-996B-4BFFDD3A56A9}" srcOrd="11" destOrd="0" presId="urn:microsoft.com/office/officeart/2005/8/layout/list1"/>
    <dgm:cxn modelId="{5A8CF848-5749-3041-B443-D24020CC83C0}" type="presParOf" srcId="{6E1D694D-D286-4445-B443-50102D56401C}" destId="{A197C80A-5E53-9C4A-AB19-B957E09702BB}" srcOrd="12" destOrd="0" presId="urn:microsoft.com/office/officeart/2005/8/layout/list1"/>
    <dgm:cxn modelId="{7860FA6A-DB41-0B40-8520-791F6AFA1FE7}" type="presParOf" srcId="{A197C80A-5E53-9C4A-AB19-B957E09702BB}" destId="{7842D9AE-9D8F-F946-AAE9-34E37CDAE430}" srcOrd="0" destOrd="0" presId="urn:microsoft.com/office/officeart/2005/8/layout/list1"/>
    <dgm:cxn modelId="{E8BC45E6-FD8B-744B-98E1-6785EA4EDE82}" type="presParOf" srcId="{A197C80A-5E53-9C4A-AB19-B957E09702BB}" destId="{EC3E36BA-E313-BD4D-809B-93626B377A3A}" srcOrd="1" destOrd="0" presId="urn:microsoft.com/office/officeart/2005/8/layout/list1"/>
    <dgm:cxn modelId="{FC795327-32E8-1647-BA79-926D7066878E}" type="presParOf" srcId="{6E1D694D-D286-4445-B443-50102D56401C}" destId="{32FB07A7-A9F7-1149-8FC9-8C3EAC4EE308}" srcOrd="13" destOrd="0" presId="urn:microsoft.com/office/officeart/2005/8/layout/list1"/>
    <dgm:cxn modelId="{C5DBAE43-F194-794E-BD40-005DA0546B8D}" type="presParOf" srcId="{6E1D694D-D286-4445-B443-50102D56401C}" destId="{0CC1A1AE-052B-2841-8655-2AA3B1DF28F2}" srcOrd="14" destOrd="0" presId="urn:microsoft.com/office/officeart/2005/8/layout/list1"/>
    <dgm:cxn modelId="{D4A1E86C-0D1A-4544-BAFB-9F5EC82BCE6D}" type="presParOf" srcId="{6E1D694D-D286-4445-B443-50102D56401C}" destId="{C31761B3-89E3-C447-86C6-96D2B57E70F6}" srcOrd="15" destOrd="0" presId="urn:microsoft.com/office/officeart/2005/8/layout/list1"/>
    <dgm:cxn modelId="{18D87960-07DF-3C4E-BAA1-DBC460C5CC9F}" type="presParOf" srcId="{6E1D694D-D286-4445-B443-50102D56401C}" destId="{77252144-2241-5B45-AE8A-382A3220D4BC}" srcOrd="16" destOrd="0" presId="urn:microsoft.com/office/officeart/2005/8/layout/list1"/>
    <dgm:cxn modelId="{7AB3F5D5-54CA-1743-BF0D-68EE373D9318}" type="presParOf" srcId="{77252144-2241-5B45-AE8A-382A3220D4BC}" destId="{F20AF3F5-E14B-1341-9BC6-61B8BF479C31}" srcOrd="0" destOrd="0" presId="urn:microsoft.com/office/officeart/2005/8/layout/list1"/>
    <dgm:cxn modelId="{E8259820-7FEA-6C40-B122-4DE79A1A1A0D}" type="presParOf" srcId="{77252144-2241-5B45-AE8A-382A3220D4BC}" destId="{54A4A692-D9F2-4444-AEA3-DE38D554C2A0}" srcOrd="1" destOrd="0" presId="urn:microsoft.com/office/officeart/2005/8/layout/list1"/>
    <dgm:cxn modelId="{C9221D40-CDB6-4946-82EE-4F03A0B23ACC}" type="presParOf" srcId="{6E1D694D-D286-4445-B443-50102D56401C}" destId="{DD1DBBFE-CEEB-7D40-89E3-C472C22E4762}" srcOrd="17" destOrd="0" presId="urn:microsoft.com/office/officeart/2005/8/layout/list1"/>
    <dgm:cxn modelId="{D93943A8-0FE4-8C49-8F3C-710FE195526C}" type="presParOf" srcId="{6E1D694D-D286-4445-B443-50102D56401C}" destId="{D13722D8-84C7-CB4F-AF7F-89708ABBDF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8D8F0-584C-5141-9DF7-5200BC1A3C3A}">
      <dsp:nvSpPr>
        <dsp:cNvPr id="0" name=""/>
        <dsp:cNvSpPr/>
      </dsp:nvSpPr>
      <dsp:spPr>
        <a:xfrm>
          <a:off x="0" y="66396"/>
          <a:ext cx="6364224" cy="1734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Names are easier for people to remember</a:t>
          </a:r>
        </a:p>
      </dsp:txBody>
      <dsp:txXfrm>
        <a:off x="84655" y="151051"/>
        <a:ext cx="6194914" cy="1564849"/>
      </dsp:txXfrm>
    </dsp:sp>
    <dsp:sp modelId="{AB82A542-2FA2-4D44-B402-1419CAC4004A}">
      <dsp:nvSpPr>
        <dsp:cNvPr id="0" name=""/>
        <dsp:cNvSpPr/>
      </dsp:nvSpPr>
      <dsp:spPr>
        <a:xfrm>
          <a:off x="0" y="1889836"/>
          <a:ext cx="6364224" cy="1734159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Computers may be moved between networks, in which case their IP addresses will change.</a:t>
          </a:r>
        </a:p>
      </dsp:txBody>
      <dsp:txXfrm>
        <a:off x="84655" y="1974491"/>
        <a:ext cx="6194914" cy="1564849"/>
      </dsp:txXfrm>
    </dsp:sp>
    <dsp:sp modelId="{3CC2EC10-6AB2-5A42-8455-05A2064180E4}">
      <dsp:nvSpPr>
        <dsp:cNvPr id="0" name=""/>
        <dsp:cNvSpPr/>
      </dsp:nvSpPr>
      <dsp:spPr>
        <a:xfrm>
          <a:off x="0" y="3713275"/>
          <a:ext cx="6364224" cy="1734159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Services might move between computers, in which case their IP addresses will change.</a:t>
          </a:r>
        </a:p>
      </dsp:txBody>
      <dsp:txXfrm>
        <a:off x="84655" y="3797930"/>
        <a:ext cx="6194914" cy="1564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B72B1-BEC8-0841-B00E-76C31118B450}">
      <dsp:nvSpPr>
        <dsp:cNvPr id="0" name=""/>
        <dsp:cNvSpPr/>
      </dsp:nvSpPr>
      <dsp:spPr>
        <a:xfrm>
          <a:off x="0" y="397872"/>
          <a:ext cx="6291714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395732" rIns="4883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NOERROR: 0 or more RRs returned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NXDOMAIN: non-existent domain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SERVFAIL: cache could not locate answer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REFUSED: query not available on cache server</a:t>
          </a:r>
        </a:p>
      </dsp:txBody>
      <dsp:txXfrm>
        <a:off x="0" y="397872"/>
        <a:ext cx="6291714" cy="1735650"/>
      </dsp:txXfrm>
    </dsp:sp>
    <dsp:sp modelId="{C6988D28-6C75-DA47-B6D5-0F07F0C72AB9}">
      <dsp:nvSpPr>
        <dsp:cNvPr id="0" name=""/>
        <dsp:cNvSpPr/>
      </dsp:nvSpPr>
      <dsp:spPr>
        <a:xfrm>
          <a:off x="314585" y="117432"/>
          <a:ext cx="4404199" cy="56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STATUS</a:t>
          </a:r>
        </a:p>
      </dsp:txBody>
      <dsp:txXfrm>
        <a:off x="341965" y="144812"/>
        <a:ext cx="4349439" cy="506119"/>
      </dsp:txXfrm>
    </dsp:sp>
    <dsp:sp modelId="{9DF97BCF-4424-0049-AFEB-8A52E1321701}">
      <dsp:nvSpPr>
        <dsp:cNvPr id="0" name=""/>
        <dsp:cNvSpPr/>
      </dsp:nvSpPr>
      <dsp:spPr>
        <a:xfrm>
          <a:off x="0" y="2516562"/>
          <a:ext cx="6291714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395732" rIns="4883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AA: Authoritative answer (not from cache)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 can ignore the others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QR: Query/Response (1 = Response)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RD: Recursion Desired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RA: Recursion Available</a:t>
          </a:r>
        </a:p>
      </dsp:txBody>
      <dsp:txXfrm>
        <a:off x="0" y="2516562"/>
        <a:ext cx="6291714" cy="2034900"/>
      </dsp:txXfrm>
    </dsp:sp>
    <dsp:sp modelId="{83CF1070-376F-8E4B-8D4C-08F96BB00953}">
      <dsp:nvSpPr>
        <dsp:cNvPr id="0" name=""/>
        <dsp:cNvSpPr/>
      </dsp:nvSpPr>
      <dsp:spPr>
        <a:xfrm>
          <a:off x="314585" y="2236122"/>
          <a:ext cx="4404199" cy="56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FLAGS</a:t>
          </a:r>
        </a:p>
      </dsp:txBody>
      <dsp:txXfrm>
        <a:off x="341965" y="2263502"/>
        <a:ext cx="4349439" cy="506119"/>
      </dsp:txXfrm>
    </dsp:sp>
    <dsp:sp modelId="{A086FE58-27FA-1240-B340-7891F8D99D4A}">
      <dsp:nvSpPr>
        <dsp:cNvPr id="0" name=""/>
        <dsp:cNvSpPr/>
      </dsp:nvSpPr>
      <dsp:spPr>
        <a:xfrm>
          <a:off x="0" y="4934502"/>
          <a:ext cx="629171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2420-2D08-CD41-8D63-FE2D7DA74CF0}">
      <dsp:nvSpPr>
        <dsp:cNvPr id="0" name=""/>
        <dsp:cNvSpPr/>
      </dsp:nvSpPr>
      <dsp:spPr>
        <a:xfrm>
          <a:off x="314585" y="4654062"/>
          <a:ext cx="4404199" cy="56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ANSWER: number of RRs in answer</a:t>
          </a:r>
        </a:p>
      </dsp:txBody>
      <dsp:txXfrm>
        <a:off x="341965" y="4681442"/>
        <a:ext cx="4349439" cy="506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D74D7-83F2-C54E-AD2B-9FE496B106CC}">
      <dsp:nvSpPr>
        <dsp:cNvPr id="0" name=""/>
        <dsp:cNvSpPr/>
      </dsp:nvSpPr>
      <dsp:spPr>
        <a:xfrm>
          <a:off x="0" y="323127"/>
          <a:ext cx="6291714" cy="93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333248" rIns="4883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Each record has a Time To Live (TTL)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Says how long the cache will keep it</a:t>
          </a:r>
        </a:p>
      </dsp:txBody>
      <dsp:txXfrm>
        <a:off x="0" y="323127"/>
        <a:ext cx="6291714" cy="932399"/>
      </dsp:txXfrm>
    </dsp:sp>
    <dsp:sp modelId="{E4C661D7-9A82-D74E-92B4-9D99A8C899E1}">
      <dsp:nvSpPr>
        <dsp:cNvPr id="0" name=""/>
        <dsp:cNvSpPr/>
      </dsp:nvSpPr>
      <dsp:spPr>
        <a:xfrm>
          <a:off x="314585" y="86967"/>
          <a:ext cx="440419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Answer section (RRs requested)</a:t>
          </a:r>
        </a:p>
      </dsp:txBody>
      <dsp:txXfrm>
        <a:off x="337642" y="110024"/>
        <a:ext cx="4358085" cy="426206"/>
      </dsp:txXfrm>
    </dsp:sp>
    <dsp:sp modelId="{C74A3C86-7738-BB4F-AF62-6B7ABE3404A5}">
      <dsp:nvSpPr>
        <dsp:cNvPr id="0" name=""/>
        <dsp:cNvSpPr/>
      </dsp:nvSpPr>
      <dsp:spPr>
        <a:xfrm>
          <a:off x="0" y="1578087"/>
          <a:ext cx="6291714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333248" rIns="4883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Which nameservers are authoritative for this domain</a:t>
          </a:r>
        </a:p>
      </dsp:txBody>
      <dsp:txXfrm>
        <a:off x="0" y="1578087"/>
        <a:ext cx="6291714" cy="680399"/>
      </dsp:txXfrm>
    </dsp:sp>
    <dsp:sp modelId="{67DEA1DF-433E-E94E-B903-F5C3727CC1EE}">
      <dsp:nvSpPr>
        <dsp:cNvPr id="0" name=""/>
        <dsp:cNvSpPr/>
      </dsp:nvSpPr>
      <dsp:spPr>
        <a:xfrm>
          <a:off x="314585" y="1341927"/>
          <a:ext cx="440419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Authority section</a:t>
          </a:r>
        </a:p>
      </dsp:txBody>
      <dsp:txXfrm>
        <a:off x="337642" y="1364984"/>
        <a:ext cx="4358085" cy="426206"/>
      </dsp:txXfrm>
    </dsp:sp>
    <dsp:sp modelId="{E05F4AF7-9B2B-B94E-8962-F46459036891}">
      <dsp:nvSpPr>
        <dsp:cNvPr id="0" name=""/>
        <dsp:cNvSpPr/>
      </dsp:nvSpPr>
      <dsp:spPr>
        <a:xfrm>
          <a:off x="0" y="2581047"/>
          <a:ext cx="6291714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333248" rIns="4883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More RRs (typically IP addresses for the authoritative nameservers)</a:t>
          </a:r>
        </a:p>
      </dsp:txBody>
      <dsp:txXfrm>
        <a:off x="0" y="2581047"/>
        <a:ext cx="6291714" cy="907199"/>
      </dsp:txXfrm>
    </dsp:sp>
    <dsp:sp modelId="{D7CEF5D1-15BC-4146-926C-6EE8A6452285}">
      <dsp:nvSpPr>
        <dsp:cNvPr id="0" name=""/>
        <dsp:cNvSpPr/>
      </dsp:nvSpPr>
      <dsp:spPr>
        <a:xfrm>
          <a:off x="314585" y="2344887"/>
          <a:ext cx="440419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Additional section</a:t>
          </a:r>
        </a:p>
      </dsp:txBody>
      <dsp:txXfrm>
        <a:off x="337642" y="2367944"/>
        <a:ext cx="4358085" cy="426206"/>
      </dsp:txXfrm>
    </dsp:sp>
    <dsp:sp modelId="{0CC1A1AE-052B-2841-8655-2AA3B1DF28F2}">
      <dsp:nvSpPr>
        <dsp:cNvPr id="0" name=""/>
        <dsp:cNvSpPr/>
      </dsp:nvSpPr>
      <dsp:spPr>
        <a:xfrm>
          <a:off x="0" y="3810807"/>
          <a:ext cx="6291714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E36BA-E313-BD4D-809B-93626B377A3A}">
      <dsp:nvSpPr>
        <dsp:cNvPr id="0" name=""/>
        <dsp:cNvSpPr/>
      </dsp:nvSpPr>
      <dsp:spPr>
        <a:xfrm>
          <a:off x="314585" y="3574647"/>
          <a:ext cx="440419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Total query time</a:t>
          </a:r>
        </a:p>
      </dsp:txBody>
      <dsp:txXfrm>
        <a:off x="337642" y="3597704"/>
        <a:ext cx="4358085" cy="426206"/>
      </dsp:txXfrm>
    </dsp:sp>
    <dsp:sp modelId="{D13722D8-84C7-CB4F-AF7F-89708ABBDF86}">
      <dsp:nvSpPr>
        <dsp:cNvPr id="0" name=""/>
        <dsp:cNvSpPr/>
      </dsp:nvSpPr>
      <dsp:spPr>
        <a:xfrm>
          <a:off x="0" y="4536567"/>
          <a:ext cx="6291714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333248" rIns="4883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If you make a typing error, the query may go to a default server</a:t>
          </a:r>
        </a:p>
      </dsp:txBody>
      <dsp:txXfrm>
        <a:off x="0" y="4536567"/>
        <a:ext cx="6291714" cy="907199"/>
      </dsp:txXfrm>
    </dsp:sp>
    <dsp:sp modelId="{54A4A692-D9F2-4444-AEA3-DE38D554C2A0}">
      <dsp:nvSpPr>
        <dsp:cNvPr id="0" name=""/>
        <dsp:cNvSpPr/>
      </dsp:nvSpPr>
      <dsp:spPr>
        <a:xfrm>
          <a:off x="314585" y="4300407"/>
          <a:ext cx="440419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 which server gave the response!</a:t>
          </a:r>
        </a:p>
      </dsp:txBody>
      <dsp:txXfrm>
        <a:off x="337642" y="4323464"/>
        <a:ext cx="435808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5278D-8A0F-BF42-A48B-EAE7C71FAD53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EB81-E176-F543-B21A-4FD9AB1D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400" b="1">
                <a:latin typeface="Times New Roman"/>
                <a:ea typeface="Times New Roman"/>
                <a:cs typeface="Times New Roman"/>
                <a:sym typeface="Times New Roman"/>
              </a:rPr>
              <a:t>Really Basic Lists (the quick &amp; dirty way)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 u="sng">
                <a:latin typeface="Times New Roman"/>
                <a:ea typeface="Times New Roman"/>
                <a:cs typeface="Times New Roman"/>
                <a:sym typeface="Times New Roman"/>
              </a:rPr>
              <a:t>Addressbook</a:t>
            </a:r>
          </a:p>
          <a:p>
            <a:pPr lvl="1" indent="45720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This is where most mailing lists start - a single user enters a list of addresses into their  favorite mail client in order to send messages to a group of friends without typing all the addresses each time they want to send a message: 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 nus   Us - NANOG     (hak@darkwing.uoregon.edu, hugi@oregon.uoregon.edu, 	                   jad@ns.uoregon.edu, joelja@darkwing.uoregon.edu)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 u="sng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imes New Roman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quick to implement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imes New Roman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requires no interaction with any outside agent (listmaster, MLM software, etc.)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 u="sng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imes New Roman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It can quickly become a pain to keep updated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imes New Roman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If the full list is displayed in headers, users replying to a message may end up talking to many more people than they intended to. 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imes New Roman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Individual members have no control over their participation, so they must depend on the address book owner to remove them or update their address if it changes. 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imes New Roman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Does not scale well.</a:t>
            </a:r>
          </a:p>
        </p:txBody>
      </p:sp>
    </p:spTree>
    <p:extLst>
      <p:ext uri="{BB962C8B-B14F-4D97-AF65-F5344CB8AC3E}">
        <p14:creationId xmlns:p14="http://schemas.microsoft.com/office/powerpoint/2010/main" val="211992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EDF3-2089-3FA7-92A9-48BFE22D4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CC3B5-7ED6-2D00-9605-5D1B1CB7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FAE6-CFD6-33E7-DED2-24DCBB1F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54D4-5452-0FD7-487C-860DC0AC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9EC6D-23A4-7864-7F79-D3B66332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0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BBEA-2804-F995-97AA-6F5E78FE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A9A58-8643-B780-4C7A-93091AF82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4A63-64FF-1633-706F-9DB06DE8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DF49-6A7D-8E84-F88F-1CB4C329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D379-EFA9-02B9-2476-BACD932D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7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236D8-3149-8ADD-9E2C-FD6A27AEF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E81A7-A8FD-BE9B-B961-CA9F3BFFF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543D-3BC7-5138-923D-D35BA3BA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73F94-8462-748B-DD1F-F88723C0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73E2A-C723-6A77-034D-1414C954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4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50063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963E73-5FCD-9839-AF2F-6F60E230E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67054" y="-3788229"/>
            <a:ext cx="20726107" cy="140208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C46B6-0ADC-7619-BF8D-4C50FF15F27E}"/>
              </a:ext>
            </a:extLst>
          </p:cNvPr>
          <p:cNvSpPr/>
          <p:nvPr userDrawn="1"/>
        </p:nvSpPr>
        <p:spPr>
          <a:xfrm>
            <a:off x="802107" y="2525824"/>
            <a:ext cx="10086475" cy="3512022"/>
          </a:xfrm>
          <a:prstGeom prst="roundRect">
            <a:avLst>
              <a:gd name="adj" fmla="val 8285"/>
            </a:avLst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46088D-3450-096A-F692-F8F915D7A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946" y="708160"/>
            <a:ext cx="2863711" cy="113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A4A71-7B8A-59A0-299E-940BAE224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2420" y="611908"/>
            <a:ext cx="3049291" cy="1011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1497-F2C5-9D27-64B2-A247DFE292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61187" y="514581"/>
            <a:ext cx="1522123" cy="1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3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92D6-C2FE-4D4D-1DE5-B309E869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DCEE-F0DC-5027-BE59-1EEA9D4E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6C93B-DEEB-1CC7-3EC7-625ECEB6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621F6-BEB2-F4C7-0408-DA6AFB1D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C2B0E-368E-667D-8843-63F2FDDC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3BEF-8E95-0F7F-F50C-6226EF41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BBFC-B1EC-5673-033D-FE6AC8DED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EC89-51A8-3D0F-DFBD-ED1C8519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3413A-4775-C3ED-5ACC-E84C9349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308D4-A63E-4099-BC06-4F3625F7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A9CD-DB34-916C-01AF-E2FC1F26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E0CAC-D1F0-3B45-5F87-E219EFC4C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26C9A-FF7B-F14D-57F6-2038A84ED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E2E8D-ED82-2E6F-AA86-D4E75AE1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C6DA-2853-B9E2-6D5E-597A71A2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6CF34-D485-4029-3E75-FAFE2CB3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CA9C-23D9-A14C-DAED-F83C6AB3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861AF-F466-66DD-DC9E-E1794FA9A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316AE-CD1B-04E6-F4A4-484450079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05ADC-08FB-8906-5CD4-91C6AC5CB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44FCE-5205-545C-9491-D573C099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16097-339E-7567-28A0-B25206A9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14A1A-F7D9-8288-5254-A0A59154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24AFD-3C5C-C0B3-3C3B-E718CEBB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F6C-20D4-4009-2B84-E7954323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C8017-06BA-73CC-3D6F-01B82A2A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49629-E73E-C7DC-00D2-350833D5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96B8C-9BD5-7084-9F63-25AC497D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038C0-2728-83CA-0E0F-DE823A0B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066BE-4A18-3989-8126-B73C4FBD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B9B18-31C5-D185-0747-F14223CB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D4C3-AA28-3226-788C-9FBB8EBB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EB49-855C-165C-7B0F-594A8033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4D220-966D-8E10-C184-121417561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02BA8-23D2-4797-E1DC-F5BE62F6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C52BE-B838-CB35-AB48-32A65DA1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039CD-4A43-4540-27F6-C6138F01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F2C8-7C6E-1C51-E533-6D636BA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33C19-C547-8B28-8BCE-AFE1FD472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721AD-8B3A-4D42-9729-E5B14CC3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F42E1-7810-9D8C-7EBD-EB8C1904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22580-857A-FFA2-28DF-3466C373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B5418-248E-5FC6-271E-5319652D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D8699-826C-690A-02EC-FD8BA818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96816-6FE9-76CB-2657-2938037B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A648E-5362-A0AE-F8D0-1E377226B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2F365-C8AC-764D-ABF7-152C7C1BC96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BCC22-FEFC-BC28-D65C-3178FA30D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9133A-BAF9-C13E-7F86-2E6395167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BD493-813B-694E-82CF-43ECB9B1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AC2F-5147-1B7A-70B2-46E232DF3760}"/>
              </a:ext>
            </a:extLst>
          </p:cNvPr>
          <p:cNvSpPr txBox="1">
            <a:spLocks/>
          </p:cNvSpPr>
          <p:nvPr/>
        </p:nvSpPr>
        <p:spPr>
          <a:xfrm>
            <a:off x="2687416" y="4665953"/>
            <a:ext cx="4103528" cy="299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Century Gothic" panose="020B0502020202020204" pitchFamily="34" charset="0"/>
              </a:rPr>
              <a:t>Jazeera University Main Campus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A4B847-5917-2788-4A84-9D7A800111ED}"/>
              </a:ext>
            </a:extLst>
          </p:cNvPr>
          <p:cNvSpPr txBox="1">
            <a:spLocks/>
          </p:cNvSpPr>
          <p:nvPr/>
        </p:nvSpPr>
        <p:spPr>
          <a:xfrm>
            <a:off x="2687418" y="3071609"/>
            <a:ext cx="4959207" cy="946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entury Gothic" panose="020B0502020202020204" pitchFamily="34" charset="0"/>
              </a:rPr>
              <a:t>Domain Name System (DNS) Fundamentals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2DA64-B743-52AE-58C8-946C661505A4}"/>
              </a:ext>
            </a:extLst>
          </p:cNvPr>
          <p:cNvSpPr/>
          <p:nvPr/>
        </p:nvSpPr>
        <p:spPr>
          <a:xfrm>
            <a:off x="2687418" y="4064770"/>
            <a:ext cx="3998131" cy="36095"/>
          </a:xfrm>
          <a:prstGeom prst="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16F56-C409-80F8-20EB-C0DE6357EFAB}"/>
              </a:ext>
            </a:extLst>
          </p:cNvPr>
          <p:cNvSpPr txBox="1">
            <a:spLocks/>
          </p:cNvSpPr>
          <p:nvPr/>
        </p:nvSpPr>
        <p:spPr>
          <a:xfrm>
            <a:off x="2687417" y="4292662"/>
            <a:ext cx="3583042" cy="299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latin typeface="Century Gothic" panose="020B0502020202020204" pitchFamily="34" charset="0"/>
              </a:rPr>
              <a:t>Track 2: </a:t>
            </a:r>
            <a:r>
              <a:rPr lang="en-US" sz="1800" b="1" dirty="0">
                <a:latin typeface="Century Gothic" panose="020B0502020202020204" pitchFamily="34" charset="0"/>
              </a:rPr>
              <a:t>Systems and Services</a:t>
            </a:r>
          </a:p>
          <a:p>
            <a:endParaRPr lang="en-US" sz="1800" i="1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0BA37F-0FC8-4BD2-F2C9-DA899F76A509}"/>
              </a:ext>
            </a:extLst>
          </p:cNvPr>
          <p:cNvSpPr/>
          <p:nvPr/>
        </p:nvSpPr>
        <p:spPr>
          <a:xfrm>
            <a:off x="8204840" y="3863101"/>
            <a:ext cx="1183164" cy="1183164"/>
          </a:xfrm>
          <a:prstGeom prst="round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Day 2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hape 75"/>
          <p:cNvSpPr>
            <a:spLocks noGrp="1"/>
          </p:cNvSpPr>
          <p:nvPr>
            <p:ph type="title" idx="4294967295"/>
          </p:nvPr>
        </p:nvSpPr>
        <p:spPr>
          <a:xfrm>
            <a:off x="1153618" y="1239927"/>
            <a:ext cx="4008586" cy="468058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388620">
              <a:lnSpc>
                <a:spcPct val="86000"/>
              </a:lnSpc>
              <a:tabLst>
                <a:tab pos="381000" algn="l"/>
                <a:tab pos="774700" algn="l"/>
                <a:tab pos="1155700" algn="l"/>
                <a:tab pos="1549400" algn="l"/>
                <a:tab pos="1943100" algn="l"/>
                <a:tab pos="2324100" algn="l"/>
                <a:tab pos="2717800" algn="l"/>
                <a:tab pos="3098800" algn="l"/>
                <a:tab pos="3492500" algn="l"/>
                <a:tab pos="3886200" algn="l"/>
                <a:tab pos="4267200" algn="l"/>
                <a:tab pos="4660900" algn="l"/>
                <a:tab pos="5041900" algn="l"/>
                <a:tab pos="5435600" algn="l"/>
                <a:tab pos="5829300" algn="l"/>
                <a:tab pos="6210300" algn="l"/>
                <a:tab pos="6604000" algn="l"/>
                <a:tab pos="6985000" algn="l"/>
                <a:tab pos="7378700" algn="l"/>
                <a:tab pos="7772400" algn="l"/>
              </a:tabLst>
              <a:defRPr sz="2890"/>
            </a:lvl1pPr>
          </a:lstStyle>
          <a:p>
            <a:pPr lvl="0" defTabSz="914400">
              <a:lnSpc>
                <a:spcPct val="90000"/>
              </a:lnSpc>
              <a:defRPr sz="1800"/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Commonly seen Resource Record Types (RRTYPEs)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4294967295"/>
          </p:nvPr>
        </p:nvSpPr>
        <p:spPr>
          <a:xfrm>
            <a:off x="6291923" y="1239927"/>
            <a:ext cx="4971824" cy="468058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297769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A (address): map hostname to IPv4 address</a:t>
            </a:r>
          </a:p>
          <a:p>
            <a:pPr marL="297769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AAAA (quad A): map a hostname to IPv6 address</a:t>
            </a:r>
          </a:p>
          <a:p>
            <a:pPr marL="297769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PTR (pointer): map IP address to hostname</a:t>
            </a:r>
          </a:p>
          <a:p>
            <a:pPr marL="297769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MX (mail exchanger): where to deliver mail for a mail domain</a:t>
            </a:r>
          </a:p>
          <a:p>
            <a:pPr marL="297769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CNAME (canonical name): map alternative hostname to real hostname</a:t>
            </a:r>
          </a:p>
          <a:p>
            <a:pPr marL="297769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TXT (text): any descriptive text</a:t>
            </a:r>
          </a:p>
          <a:p>
            <a:pPr marL="297769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NS (name server), SOA (start of authority): used for delegation and management of the DNS itself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Simple Example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Shape 79"/>
          <p:cNvSpPr>
            <a:spLocks noGrp="1"/>
          </p:cNvSpPr>
          <p:nvPr>
            <p:ph type="body" idx="4294967295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r>
              <a:rPr lang="en-US" sz="1800"/>
              <a:t>Query: 			</a:t>
            </a:r>
            <a:r>
              <a:rPr lang="en-US" sz="1800" b="1">
                <a:sym typeface="Courier New"/>
              </a:rPr>
              <a:t>somaliren.org.</a:t>
            </a:r>
          </a:p>
          <a:p>
            <a:pPr>
              <a:spcBef>
                <a:spcPts val="3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r>
              <a:rPr lang="en-US" sz="1800"/>
              <a:t>Query type: 	</a:t>
            </a:r>
            <a:r>
              <a:rPr lang="en-US" sz="1800" b="1">
                <a:sym typeface="Courier New"/>
              </a:rPr>
              <a:t>A</a:t>
            </a:r>
          </a:p>
          <a:p>
            <a:pPr>
              <a:spcBef>
                <a:spcPts val="3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r>
              <a:rPr lang="en-US" sz="1800"/>
              <a:t>Result:</a:t>
            </a:r>
          </a:p>
          <a:p>
            <a:pPr>
              <a:spcBef>
                <a:spcPts val="3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endParaRPr lang="en-US" sz="1800" b="1" i="1">
              <a:sym typeface="Courier New"/>
            </a:endParaRPr>
          </a:p>
          <a:p>
            <a:pPr>
              <a:spcBef>
                <a:spcPts val="3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r>
              <a:rPr lang="en-US" sz="1800" b="1" i="1">
                <a:sym typeface="Courier New"/>
              </a:rPr>
              <a:t>somaliren.org.  14400   IN   A  192.185.31.191 </a:t>
            </a:r>
          </a:p>
          <a:p>
            <a:pPr>
              <a:spcBef>
                <a:spcPts val="3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endParaRPr lang="en-US" sz="1800" b="1" i="1">
              <a:sym typeface="Swiss"/>
            </a:endParaRPr>
          </a:p>
          <a:p>
            <a:pPr marL="297769">
              <a:spcBef>
                <a:spcPts val="3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r>
              <a:rPr lang="en-US" sz="1800"/>
              <a:t>In this case a single RR is found, but a set of multiple RRs may be returned.</a:t>
            </a:r>
          </a:p>
          <a:p>
            <a:pPr marL="742685" lvl="1">
              <a:spcBef>
                <a:spcPts val="4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54300" algn="l"/>
                <a:tab pos="3098800" algn="l"/>
                <a:tab pos="3556000" algn="l"/>
                <a:tab pos="4000500" algn="l"/>
                <a:tab pos="4445000" algn="l"/>
                <a:tab pos="4902200" algn="l"/>
                <a:tab pos="5346700" algn="l"/>
                <a:tab pos="5803900" algn="l"/>
                <a:tab pos="6261100" algn="l"/>
                <a:tab pos="6692900" algn="l"/>
                <a:tab pos="7150100" algn="l"/>
                <a:tab pos="7594600" algn="l"/>
                <a:tab pos="8039100" algn="l"/>
                <a:tab pos="8496300" algn="l"/>
                <a:tab pos="8940800" algn="l"/>
                <a:tab pos="8940800" algn="l"/>
                <a:tab pos="9398000" algn="l"/>
                <a:tab pos="9842500" algn="l"/>
                <a:tab pos="10287000" algn="l"/>
                <a:tab pos="10744200" algn="l"/>
                <a:tab pos="10744200" algn="l"/>
                <a:tab pos="10744200" algn="l"/>
                <a:tab pos="10756900" algn="l"/>
                <a:tab pos="10756900" algn="l"/>
                <a:tab pos="10756900" algn="l"/>
                <a:tab pos="10756900" algn="l"/>
              </a:tabLst>
              <a:defRPr sz="1800"/>
            </a:pPr>
            <a:r>
              <a:rPr lang="en-US" sz="1800"/>
              <a:t>(IN is the "class" for INTERNET use of the DNS)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hape 81"/>
          <p:cNvSpPr>
            <a:spLocks noGrp="1"/>
          </p:cNvSpPr>
          <p:nvPr>
            <p:ph type="title" idx="4294967295"/>
          </p:nvPr>
        </p:nvSpPr>
        <p:spPr>
          <a:xfrm>
            <a:off x="1153618" y="1239927"/>
            <a:ext cx="4008586" cy="46805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Possible results from a Query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4294967295"/>
          </p:nvPr>
        </p:nvSpPr>
        <p:spPr>
          <a:xfrm>
            <a:off x="6291923" y="1239927"/>
            <a:ext cx="4971824" cy="46805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POSITIVE (“NOERROR”)</a:t>
            </a:r>
          </a:p>
          <a:p>
            <a:pPr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the name exists, and has zero or more RRSets associated with it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NEGATIVE (“NXDOMAIN”)</a:t>
            </a:r>
          </a:p>
          <a:p>
            <a:pPr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the name does not exist</a:t>
            </a:r>
          </a:p>
          <a:p>
            <a:pPr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SERVER FAILURE (“SERVFAIL”)</a:t>
            </a:r>
          </a:p>
          <a:p>
            <a:pPr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server is having bad hair day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FORMAT ERROR (“FORMERR”)</a:t>
            </a:r>
          </a:p>
          <a:p>
            <a:pPr marL="720725" lvl="1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the query you sent was broken in some way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REFUSED (“REFUSED”)</a:t>
            </a:r>
          </a:p>
          <a:p>
            <a:pPr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You are not allowed to query the server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2209801" y="287337"/>
            <a:ext cx="7769225" cy="89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defTabSz="425195">
              <a:lnSpc>
                <a:spcPct val="86000"/>
              </a:lnSpc>
              <a:tabLst>
                <a:tab pos="419100" algn="l"/>
                <a:tab pos="838200" algn="l"/>
                <a:tab pos="1270000" algn="l"/>
                <a:tab pos="1689100" algn="l"/>
                <a:tab pos="2120900" algn="l"/>
                <a:tab pos="2540000" algn="l"/>
                <a:tab pos="2971800" algn="l"/>
                <a:tab pos="3390900" algn="l"/>
                <a:tab pos="3822700" algn="l"/>
                <a:tab pos="4241800" algn="l"/>
                <a:tab pos="4673600" algn="l"/>
                <a:tab pos="5092700" algn="l"/>
                <a:tab pos="5524500" algn="l"/>
                <a:tab pos="5943600" algn="l"/>
                <a:tab pos="6375400" algn="l"/>
                <a:tab pos="6794500" algn="l"/>
                <a:tab pos="7226300" algn="l"/>
                <a:tab pos="7645400" algn="l"/>
                <a:tab pos="8077200" algn="l"/>
                <a:tab pos="8496300" algn="l"/>
              </a:tabLst>
              <a:defRPr sz="3162"/>
            </a:lvl1pPr>
          </a:lstStyle>
          <a:p>
            <a:pPr lvl="0">
              <a:defRPr sz="1800"/>
            </a:pPr>
            <a:r>
              <a:t>How do you use an IP address as the key for a DNS query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4294967295"/>
          </p:nvPr>
        </p:nvSpPr>
        <p:spPr>
          <a:xfrm>
            <a:off x="2100262" y="1433513"/>
            <a:ext cx="7769226" cy="495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6000"/>
              </a:lnSpc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dirty="0"/>
              <a:t>Convert the IP address to dotted-quad</a:t>
            </a:r>
          </a:p>
          <a:p>
            <a:pPr>
              <a:lnSpc>
                <a:spcPct val="101000"/>
              </a:lnSpc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dirty="0"/>
              <a:t>Reverse the four parts</a:t>
            </a:r>
          </a:p>
          <a:p>
            <a:pPr>
              <a:lnSpc>
                <a:spcPct val="101000"/>
              </a:lnSpc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dirty="0"/>
              <a:t>Add ".in-</a:t>
            </a:r>
            <a:r>
              <a:rPr dirty="0" err="1"/>
              <a:t>addr.arpa</a:t>
            </a:r>
            <a:r>
              <a:rPr dirty="0"/>
              <a:t>." to the end; special domain reserved for this purpose</a:t>
            </a:r>
          </a:p>
          <a:p>
            <a:pPr>
              <a:lnSpc>
                <a:spcPct val="91000"/>
              </a:lnSpc>
              <a:spcBef>
                <a:spcPts val="300"/>
              </a:spcBef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b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e.g. to find name for </a:t>
            </a:r>
            <a:r>
              <a:rPr lang="en-US" b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8.8.8.8</a:t>
            </a:r>
            <a:endParaRPr b="1" dirty="0">
              <a:solidFill>
                <a:srgbClr val="4700B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400" b="1" i="1" dirty="0">
                <a:latin typeface="Courier New"/>
                <a:ea typeface="Courier New"/>
                <a:cs typeface="Courier New"/>
                <a:sym typeface="Courier New"/>
              </a:rPr>
              <a:t>Domain name:</a:t>
            </a:r>
            <a:r>
              <a:rPr sz="2400" b="1" i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i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8.8.8.8.in-addr.arpa.</a:t>
            </a:r>
            <a:r>
              <a:rPr sz="2400" b="1" i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400" b="1" i="1" dirty="0">
                <a:latin typeface="Courier New"/>
                <a:ea typeface="Courier New"/>
                <a:cs typeface="Courier New"/>
                <a:sym typeface="Courier New"/>
              </a:rPr>
              <a:t>Query Type:</a:t>
            </a:r>
            <a:r>
              <a:rPr sz="2400" b="1" i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 PTR 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400" b="1" i="1" dirty="0">
                <a:latin typeface="Courier New"/>
                <a:ea typeface="Courier New"/>
                <a:cs typeface="Courier New"/>
                <a:sym typeface="Courier New"/>
              </a:rPr>
              <a:t>Result:</a:t>
            </a:r>
            <a:r>
              <a:rPr sz="2400" b="1" i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400" b="1" i="1" dirty="0" err="1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dns.google.com</a:t>
            </a:r>
            <a:r>
              <a:rPr sz="2400" b="1" i="1" dirty="0">
                <a:solidFill>
                  <a:srgbClr val="4700B8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>
              <a:lnSpc>
                <a:spcPct val="10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400" b="1" i="1" dirty="0">
                <a:solidFill>
                  <a:srgbClr val="FF0000"/>
                </a:solidFill>
                <a:latin typeface="Swiss"/>
                <a:ea typeface="Swiss"/>
                <a:cs typeface="Swiss"/>
                <a:sym typeface="Swiss"/>
              </a:rPr>
              <a:t>Known as a "reverse DNS lookup" </a:t>
            </a:r>
            <a:r>
              <a:rPr dirty="0">
                <a:solidFill>
                  <a:srgbClr val="FF0000"/>
                </a:solidFill>
                <a:latin typeface="Swiss"/>
                <a:ea typeface="Swiss"/>
                <a:cs typeface="Swiss"/>
                <a:sym typeface="Swiss"/>
              </a:rPr>
              <a:t>(because we are looking up the name for an IP address, rather than the IP address for a name)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hape 88"/>
          <p:cNvSpPr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400">
                <a:latin typeface="Baekmuk Headline"/>
                <a:ea typeface="Baekmuk Headline"/>
                <a:cs typeface="Baekmuk Headline"/>
                <a:sym typeface="Baekmuk Headline"/>
              </a:defRPr>
            </a:lvl1pPr>
          </a:lstStyle>
          <a:p>
            <a:pPr lvl="0"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/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		Any Questions?</a:t>
            </a:r>
          </a:p>
        </p:txBody>
      </p:sp>
      <p:sp>
        <p:nvSpPr>
          <p:cNvPr id="9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hape 90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DNS is a Client-Server application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 dirty="0"/>
              <a:t>It runs across a network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 dirty="0"/>
              <a:t>Requests and responses are most frequently carried in UDP packets, port 53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 dirty="0"/>
              <a:t>DNS can also use TCP transport, port 53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dirty="0"/>
              <a:t>for large responses (not just zone transfers)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dirty="0"/>
              <a:t>because you want to exchange more than one query/response on a single session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dirty="0"/>
              <a:t>because a response you received told you to with TC=1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dirty="0"/>
              <a:t>because UDP is being aggressively rate-limited or blocked (e.g. to mitigate a reflection attack)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 idx="4294967295"/>
          </p:nvPr>
        </p:nvSpPr>
        <p:spPr>
          <a:xfrm>
            <a:off x="2100262" y="241301"/>
            <a:ext cx="8161338" cy="8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400"/>
              <a:t>There are three roles involved in DNS</a:t>
            </a:r>
          </a:p>
        </p:txBody>
      </p:sp>
      <p:sp>
        <p:nvSpPr>
          <p:cNvPr id="94" name="Shape 94"/>
          <p:cNvSpPr/>
          <p:nvPr/>
        </p:nvSpPr>
        <p:spPr>
          <a:xfrm>
            <a:off x="1825625" y="3881437"/>
            <a:ext cx="1684338" cy="1273176"/>
          </a:xfrm>
          <a:prstGeom prst="roundRect">
            <a:avLst>
              <a:gd name="adj" fmla="val 120"/>
            </a:avLst>
          </a:prstGeom>
          <a:solidFill>
            <a:srgbClr val="00B8FF"/>
          </a:solidFill>
          <a:ln w="9360">
            <a:solidFill/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748213" y="3881437"/>
            <a:ext cx="2108201" cy="1273176"/>
          </a:xfrm>
          <a:prstGeom prst="roundRect">
            <a:avLst>
              <a:gd name="adj" fmla="val 120"/>
            </a:avLst>
          </a:prstGeom>
          <a:solidFill>
            <a:srgbClr val="00B8FF"/>
          </a:solidFill>
          <a:ln w="9360">
            <a:solidFill/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986713" y="3881437"/>
            <a:ext cx="2303463" cy="1273176"/>
          </a:xfrm>
          <a:prstGeom prst="roundRect">
            <a:avLst>
              <a:gd name="adj" fmla="val 120"/>
            </a:avLst>
          </a:prstGeom>
          <a:solidFill>
            <a:srgbClr val="00B8FF"/>
          </a:solidFill>
          <a:ln w="9360">
            <a:solidFill/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6856412" y="4478338"/>
            <a:ext cx="1119188" cy="17463"/>
          </a:xfrm>
          <a:prstGeom prst="line">
            <a:avLst/>
          </a:prstGeom>
          <a:ln w="72000">
            <a:solidFill/>
            <a:miter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98" name="Shape 98"/>
          <p:cNvSpPr/>
          <p:nvPr/>
        </p:nvSpPr>
        <p:spPr>
          <a:xfrm>
            <a:off x="1931408" y="4344408"/>
            <a:ext cx="1240532" cy="74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800">
                <a:latin typeface="Baekmuk Headline"/>
                <a:ea typeface="Baekmuk Headline"/>
                <a:cs typeface="Baekmuk Headline"/>
                <a:sym typeface="Baekmuk Headline"/>
              </a:rPr>
              <a:t>Stub</a:t>
            </a:r>
          </a:p>
          <a:p>
            <a:pPr>
              <a:lnSpc>
                <a:spcPct val="8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800">
                <a:latin typeface="Baekmuk Headline"/>
                <a:ea typeface="Baekmuk Headline"/>
                <a:cs typeface="Baekmuk Headline"/>
                <a:sym typeface="Baekmuk Headline"/>
              </a:rPr>
              <a:t>Resolver</a:t>
            </a:r>
          </a:p>
        </p:txBody>
      </p:sp>
      <p:sp>
        <p:nvSpPr>
          <p:cNvPr id="99" name="Shape 99"/>
          <p:cNvSpPr/>
          <p:nvPr/>
        </p:nvSpPr>
        <p:spPr>
          <a:xfrm>
            <a:off x="5213796" y="4235933"/>
            <a:ext cx="1240532" cy="73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800">
                <a:latin typeface="Baekmuk Headline"/>
                <a:ea typeface="Baekmuk Headline"/>
                <a:cs typeface="Baekmuk Headline"/>
                <a:sym typeface="Baekmuk Headline"/>
              </a:rPr>
              <a:t>Caching</a:t>
            </a:r>
          </a:p>
          <a:p>
            <a:pPr algn="ctr">
              <a:lnSpc>
                <a:spcPct val="84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800">
                <a:latin typeface="Baekmuk Headline"/>
                <a:ea typeface="Baekmuk Headline"/>
                <a:cs typeface="Baekmuk Headline"/>
                <a:sym typeface="Baekmuk Headline"/>
              </a:rPr>
              <a:t>Resolver</a:t>
            </a:r>
          </a:p>
        </p:txBody>
      </p:sp>
      <p:sp>
        <p:nvSpPr>
          <p:cNvPr id="100" name="Shape 100"/>
          <p:cNvSpPr/>
          <p:nvPr/>
        </p:nvSpPr>
        <p:spPr>
          <a:xfrm>
            <a:off x="8187747" y="4235922"/>
            <a:ext cx="1925206" cy="73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800">
                <a:latin typeface="Baekmuk Headline"/>
                <a:ea typeface="Baekmuk Headline"/>
                <a:cs typeface="Baekmuk Headline"/>
                <a:sym typeface="Baekmuk Headline"/>
              </a:rPr>
              <a:t>Authoritative</a:t>
            </a:r>
          </a:p>
          <a:p>
            <a:pPr algn="ctr">
              <a:lnSpc>
                <a:spcPct val="84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800">
                <a:latin typeface="Baekmuk Headline"/>
                <a:ea typeface="Baekmuk Headline"/>
                <a:cs typeface="Baekmuk Headline"/>
                <a:sym typeface="Baekmuk Headline"/>
              </a:rPr>
              <a:t>Nameserver</a:t>
            </a:r>
          </a:p>
        </p:txBody>
      </p:sp>
      <p:sp>
        <p:nvSpPr>
          <p:cNvPr id="101" name="Shape 101"/>
          <p:cNvSpPr/>
          <p:nvPr/>
        </p:nvSpPr>
        <p:spPr>
          <a:xfrm>
            <a:off x="1609725" y="1555751"/>
            <a:ext cx="2046288" cy="1243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9360">
            <a:solidFill/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flipH="1">
            <a:off x="2590800" y="2805112"/>
            <a:ext cx="46039" cy="1081088"/>
          </a:xfrm>
          <a:prstGeom prst="line">
            <a:avLst/>
          </a:prstGeom>
          <a:ln w="72000">
            <a:solidFill/>
            <a:prstDash val="sysDot"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103" name="Shape 103"/>
          <p:cNvSpPr/>
          <p:nvPr/>
        </p:nvSpPr>
        <p:spPr>
          <a:xfrm>
            <a:off x="2117773" y="2003920"/>
            <a:ext cx="1060354" cy="239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8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latin typeface="Baekmuk Headline"/>
                <a:ea typeface="Baekmuk Headline"/>
                <a:cs typeface="Baekmuk Headline"/>
                <a:sym typeface="Baekmuk Headline"/>
              </a:defRPr>
            </a:lvl1pPr>
          </a:lstStyle>
          <a:p>
            <a:pPr lvl="0">
              <a:defRPr sz="1800"/>
            </a:pPr>
            <a:r>
              <a:t>Application</a:t>
            </a:r>
          </a:p>
        </p:txBody>
      </p:sp>
      <p:sp>
        <p:nvSpPr>
          <p:cNvPr id="104" name="Shape 104"/>
          <p:cNvSpPr/>
          <p:nvPr/>
        </p:nvSpPr>
        <p:spPr>
          <a:xfrm>
            <a:off x="4231381" y="1735593"/>
            <a:ext cx="795539" cy="531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>
                <a:solidFill>
                  <a:srgbClr val="FF0000"/>
                </a:solidFill>
                <a:latin typeface="Swiss"/>
                <a:ea typeface="Swiss"/>
                <a:cs typeface="Swiss"/>
                <a:sym typeface="Swiss"/>
              </a:rPr>
              <a:t>e.g. web</a:t>
            </a:r>
          </a:p>
          <a:p>
            <a:pPr algn="ctr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>
                <a:solidFill>
                  <a:srgbClr val="FF0000"/>
                </a:solidFill>
                <a:latin typeface="Swiss"/>
                <a:ea typeface="Swiss"/>
                <a:cs typeface="Swiss"/>
                <a:sym typeface="Swiss"/>
              </a:rPr>
              <a:t>browser</a:t>
            </a:r>
          </a:p>
        </p:txBody>
      </p:sp>
      <p:sp>
        <p:nvSpPr>
          <p:cNvPr id="105" name="Shape 105"/>
          <p:cNvSpPr/>
          <p:nvPr/>
        </p:nvSpPr>
        <p:spPr>
          <a:xfrm>
            <a:off x="3581400" y="4478338"/>
            <a:ext cx="1119188" cy="17463"/>
          </a:xfrm>
          <a:prstGeom prst="line">
            <a:avLst/>
          </a:prstGeom>
          <a:ln w="72000">
            <a:solidFill/>
            <a:miter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hape 107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 roles in DNS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STUB RESOLVER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Takes request from application, formats it into UDP packet, sends to recursive resolver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RECURSIVE RESOLVER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Returns the answer if already known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Otherwise searches for an authoritative server which has the information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Caches the result for future queries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AUTHORITATIVE NAMESERVER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Contains the actual information published in the DNS by the domain owner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hape 110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 roles in DNS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The SAME protocol is used for stub&lt;-&gt;</a:t>
            </a:r>
            <a:r>
              <a:rPr lang="en-US" sz="2400">
                <a:sym typeface="Zapf Dingbats"/>
              </a:rPr>
              <a:t> </a:t>
            </a:r>
            <a:r>
              <a:rPr lang="en-US" sz="2400"/>
              <a:t>resolver and resolver &lt;-&gt;</a:t>
            </a:r>
            <a:r>
              <a:rPr lang="en-US" sz="2400">
                <a:sym typeface="Zapf Dingbats"/>
              </a:rPr>
              <a:t> </a:t>
            </a:r>
            <a:r>
              <a:rPr lang="en-US" sz="2400"/>
              <a:t>auth nameserver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It is possible to configure a single name server as both a resolver and an authoritative server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But it still performs only one role for each incoming query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Common but NOT RECOMMENDED to configure in this way (we will see why later).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hape 113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406908">
              <a:lnSpc>
                <a:spcPct val="86000"/>
              </a:lnSpc>
              <a:tabLst>
                <a:tab pos="4064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83200" algn="l"/>
                <a:tab pos="5689600" algn="l"/>
                <a:tab pos="6096000" algn="l"/>
                <a:tab pos="6502400" algn="l"/>
                <a:tab pos="6908800" algn="l"/>
                <a:tab pos="7315200" algn="l"/>
                <a:tab pos="7721600" algn="l"/>
                <a:tab pos="8128000" algn="l"/>
              </a:tabLst>
              <a:defRPr sz="3026"/>
            </a:lvl1pPr>
          </a:lstStyle>
          <a:p>
            <a:pPr lvl="0" defTabSz="91440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 1: THE STUB RESOLVER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14261">
              <a:spcBef>
                <a:spcPts val="2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A piece of software which formats a DNS request into a DNS message, sends it to a resolver, and decodes the response when it arrives</a:t>
            </a:r>
          </a:p>
          <a:p>
            <a:pPr marL="314261">
              <a:spcBef>
                <a:spcPts val="2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endParaRPr lang="en-US" sz="2400"/>
          </a:p>
          <a:p>
            <a:pPr marL="314261">
              <a:spcBef>
                <a:spcPts val="2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Usually a shared library (e.g. libresolv.so under Unix) because so many applications need it</a:t>
            </a:r>
          </a:p>
          <a:p>
            <a:pPr marL="314261">
              <a:spcBef>
                <a:spcPts val="2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endParaRPr lang="en-US" sz="2400"/>
          </a:p>
          <a:p>
            <a:pPr marL="314261">
              <a:spcBef>
                <a:spcPts val="2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EVERY host needs a stub resolver - e.g. every Windows workstation has one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title" idx="4294967295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Computers use IP addresses. 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do we need names?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5" name="Shape 13">
            <a:extLst>
              <a:ext uri="{FF2B5EF4-FFF2-40B4-BE49-F238E27FC236}">
                <a16:creationId xmlns:a16="http://schemas.microsoft.com/office/drawing/2014/main" id="{6BF962F9-2C0F-6769-0759-5E18AD3D8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07326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434340">
              <a:lnSpc>
                <a:spcPct val="86000"/>
              </a:lnSpc>
              <a:tabLst>
                <a:tab pos="431800" algn="l"/>
                <a:tab pos="863600" algn="l"/>
                <a:tab pos="1295400" algn="l"/>
                <a:tab pos="1727200" algn="l"/>
                <a:tab pos="2159000" algn="l"/>
                <a:tab pos="2603500" algn="l"/>
                <a:tab pos="3035300" algn="l"/>
                <a:tab pos="3467100" algn="l"/>
                <a:tab pos="3898900" algn="l"/>
                <a:tab pos="4330700" algn="l"/>
                <a:tab pos="4775200" algn="l"/>
                <a:tab pos="5207000" algn="l"/>
                <a:tab pos="5638800" algn="l"/>
                <a:tab pos="6070600" algn="l"/>
                <a:tab pos="6502400" algn="l"/>
                <a:tab pos="6946900" algn="l"/>
                <a:tab pos="7378700" algn="l"/>
                <a:tab pos="7810500" algn="l"/>
                <a:tab pos="8242300" algn="l"/>
                <a:tab pos="8674100" algn="l"/>
              </a:tabLst>
              <a:defRPr sz="3230"/>
            </a:lvl1pPr>
          </a:lstStyle>
          <a:p>
            <a:pPr lvl="0" defTabSz="91440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the stub resolver find a recursive nameserver?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It has to be explicitly configured (statically, or via DHCP etc)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endParaRPr lang="en-US" sz="2400"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Must be configured with the IP ADDRESS of a cache (why not its name?)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endParaRPr lang="en-US" sz="2400"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Good idea to configure more than one recursive nameserver, in case the first one fails</a:t>
            </a:r>
          </a:p>
          <a:p>
            <a:pPr lvl="1"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But failover between them might not be quick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434340">
              <a:lnSpc>
                <a:spcPct val="86000"/>
              </a:lnSpc>
              <a:tabLst>
                <a:tab pos="431800" algn="l"/>
                <a:tab pos="863600" algn="l"/>
                <a:tab pos="1295400" algn="l"/>
                <a:tab pos="1727200" algn="l"/>
                <a:tab pos="2159000" algn="l"/>
                <a:tab pos="2603500" algn="l"/>
                <a:tab pos="3035300" algn="l"/>
                <a:tab pos="3467100" algn="l"/>
                <a:tab pos="3898900" algn="l"/>
                <a:tab pos="4330700" algn="l"/>
                <a:tab pos="4775200" algn="l"/>
                <a:tab pos="5207000" algn="l"/>
                <a:tab pos="5638800" algn="l"/>
                <a:tab pos="6070600" algn="l"/>
                <a:tab pos="6502400" algn="l"/>
                <a:tab pos="6946900" algn="l"/>
                <a:tab pos="7378700" algn="l"/>
                <a:tab pos="7810500" algn="l"/>
                <a:tab pos="8242300" algn="l"/>
                <a:tab pos="8674100" algn="l"/>
              </a:tabLst>
              <a:defRPr sz="3230"/>
            </a:lvl1pPr>
          </a:lstStyle>
          <a:p>
            <a:pPr lvl="0" defTabSz="91440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you choose which recursive resolver(s) to configure?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Must have PERMISSION to use it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e.g. recursive resolver at your ISP, or your own, or a deliberately-public one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Prefer a nearby recursive resolver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Minimises round-trip time and packet loss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Can reduce traffic on your external link, since often the cache can answer without contacting other servers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Prefer a reliable recursive resolver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Perhaps your own?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hape 122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434340">
              <a:lnSpc>
                <a:spcPct val="86000"/>
              </a:lnSpc>
              <a:tabLst>
                <a:tab pos="431800" algn="l"/>
                <a:tab pos="863600" algn="l"/>
                <a:tab pos="1295400" algn="l"/>
                <a:tab pos="1727200" algn="l"/>
                <a:tab pos="2159000" algn="l"/>
                <a:tab pos="2603500" algn="l"/>
                <a:tab pos="3035300" algn="l"/>
                <a:tab pos="3467100" algn="l"/>
                <a:tab pos="3898900" algn="l"/>
                <a:tab pos="4330700" algn="l"/>
                <a:tab pos="4775200" algn="l"/>
                <a:tab pos="5207000" algn="l"/>
                <a:tab pos="5638800" algn="l"/>
                <a:tab pos="6070600" algn="l"/>
                <a:tab pos="6502400" algn="l"/>
                <a:tab pos="6946900" algn="l"/>
                <a:tab pos="7378700" algn="l"/>
                <a:tab pos="7810500" algn="l"/>
                <a:tab pos="8242300" algn="l"/>
                <a:tab pos="8674100" algn="l"/>
              </a:tabLst>
              <a:defRPr sz="3230"/>
            </a:lvl1pPr>
          </a:lstStyle>
          <a:p>
            <a:pPr lvl="0" defTabSz="914400">
              <a:lnSpc>
                <a:spcPct val="90000"/>
              </a:lnSpc>
              <a:defRPr sz="1800"/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Stub resolvers can be configured with search domain(s)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If "foo.bar" fails, then retry query as "foo.bar.mydomain.com"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Can save typing but adds confusion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May generate extra unnecessary traffic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Usually best avoided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443484">
              <a:lnSpc>
                <a:spcPct val="86000"/>
              </a:lnSpc>
              <a:tabLst>
                <a:tab pos="431800" algn="l"/>
                <a:tab pos="876300" algn="l"/>
                <a:tab pos="1320800" algn="l"/>
                <a:tab pos="1765300" algn="l"/>
                <a:tab pos="2209800" algn="l"/>
                <a:tab pos="2654300" algn="l"/>
                <a:tab pos="3098800" algn="l"/>
                <a:tab pos="3543300" algn="l"/>
                <a:tab pos="3987800" algn="l"/>
                <a:tab pos="4432300" algn="l"/>
                <a:tab pos="4876800" algn="l"/>
                <a:tab pos="5321300" algn="l"/>
                <a:tab pos="5753100" algn="l"/>
                <a:tab pos="6197600" algn="l"/>
                <a:tab pos="6642100" algn="l"/>
                <a:tab pos="7086600" algn="l"/>
                <a:tab pos="7531100" algn="l"/>
                <a:tab pos="7975600" algn="l"/>
                <a:tab pos="8420100" algn="l"/>
                <a:tab pos="8864600" algn="l"/>
              </a:tabLst>
              <a:defRPr sz="3298"/>
            </a:lvl1pPr>
          </a:lstStyle>
          <a:p>
            <a:pPr lvl="0" defTabSz="91440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Unix stub resolver configuration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200"/>
              <a:t>/etc/resolv.conf</a:t>
            </a:r>
          </a:p>
          <a:p>
            <a:pPr marL="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2200"/>
          </a:p>
          <a:p>
            <a:pPr marL="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200" b="1" i="1">
                <a:sym typeface="Courier New"/>
              </a:rPr>
              <a:t>search ciilka.somaliren.org</a:t>
            </a:r>
          </a:p>
          <a:p>
            <a:pPr marL="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200" b="1" i="1">
                <a:sym typeface="Courier New"/>
              </a:rPr>
              <a:t>nameserver 154.73.25.49</a:t>
            </a:r>
          </a:p>
          <a:p>
            <a:pPr marL="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200" b="1" i="1">
                <a:sym typeface="Courier New"/>
              </a:rPr>
              <a:t>nameserver 154.73.25.49</a:t>
            </a:r>
          </a:p>
          <a:p>
            <a:pPr marL="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2200" b="1" i="1">
              <a:sym typeface="Courier New"/>
            </a:endParaRPr>
          </a:p>
          <a:p>
            <a:pPr marL="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200" b="1" i="1">
                <a:sym typeface="Swiss"/>
              </a:rPr>
              <a:t>That's all you need to configure a resolver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 idx="4294967295"/>
          </p:nvPr>
        </p:nvSpPr>
        <p:spPr>
          <a:xfrm>
            <a:off x="2209801" y="457201"/>
            <a:ext cx="7769225" cy="8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400"/>
              <a:t>Testing DNS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2133601" y="1447800"/>
            <a:ext cx="7769225" cy="464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6000"/>
              </a:lnSpc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dirty="0"/>
              <a:t>Just put "</a:t>
            </a:r>
            <a:r>
              <a:rPr dirty="0" err="1"/>
              <a:t>www.</a:t>
            </a:r>
            <a:r>
              <a:rPr lang="en-US" dirty="0" err="1"/>
              <a:t>internetsociety.so</a:t>
            </a:r>
            <a:r>
              <a:rPr dirty="0"/>
              <a:t>" in a web browser?</a:t>
            </a:r>
          </a:p>
          <a:p>
            <a:pPr>
              <a:lnSpc>
                <a:spcPct val="101000"/>
              </a:lnSpc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dirty="0"/>
              <a:t>Why is this not a good test?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2209801" y="457201"/>
            <a:ext cx="7769225" cy="8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400"/>
              <a:t>Testing DNS with "dig"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2133601" y="1447800"/>
            <a:ext cx="8490856" cy="434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6000"/>
              </a:lnSpc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dirty="0"/>
              <a:t>"dig" is a program which just makes DNS queries and displays the results</a:t>
            </a:r>
          </a:p>
          <a:p>
            <a:pPr>
              <a:lnSpc>
                <a:spcPct val="101000"/>
              </a:lnSpc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dirty="0"/>
              <a:t>Better than "</a:t>
            </a:r>
            <a:r>
              <a:rPr dirty="0" err="1"/>
              <a:t>nslookup</a:t>
            </a:r>
            <a:r>
              <a:rPr dirty="0"/>
              <a:t>", "host" because it shows the raw information in full</a:t>
            </a:r>
          </a:p>
          <a:p>
            <a:pPr>
              <a:lnSpc>
                <a:spcPct val="91000"/>
              </a:lnSpc>
              <a:spcBef>
                <a:spcPts val="300"/>
              </a:spcBef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200" b="1" i="1" dirty="0">
                <a:latin typeface="Courier New"/>
                <a:ea typeface="Courier New"/>
                <a:cs typeface="Courier New"/>
                <a:sym typeface="Courier New"/>
              </a:rPr>
              <a:t>dig </a:t>
            </a:r>
            <a:r>
              <a:rPr sz="2200" b="1" i="1" dirty="0" err="1">
                <a:latin typeface="Courier New"/>
                <a:ea typeface="Courier New"/>
                <a:cs typeface="Courier New"/>
                <a:sym typeface="Courier New"/>
              </a:rPr>
              <a:t>ws.</a:t>
            </a:r>
            <a:r>
              <a:rPr lang="en-US" sz="2200" b="1" i="1" dirty="0" err="1">
                <a:latin typeface="Courier New"/>
                <a:ea typeface="Courier New"/>
                <a:cs typeface="Courier New"/>
                <a:sym typeface="Courier New"/>
              </a:rPr>
              <a:t>somnog</a:t>
            </a:r>
            <a:r>
              <a:rPr sz="2200" b="1" i="1" dirty="0" err="1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2200" b="1" i="1" dirty="0" err="1">
                <a:latin typeface="Courier New"/>
                <a:ea typeface="Courier New"/>
                <a:cs typeface="Courier New"/>
                <a:sym typeface="Courier New"/>
              </a:rPr>
              <a:t>so</a:t>
            </a:r>
            <a:r>
              <a:rPr sz="2200" b="1" i="1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sz="2200" b="1" dirty="0">
                <a:solidFill>
                  <a:srgbClr val="FF3333"/>
                </a:solidFill>
                <a:latin typeface="Courier New"/>
                <a:ea typeface="Courier New"/>
                <a:cs typeface="Courier New"/>
                <a:sym typeface="Courier New"/>
              </a:rPr>
              <a:t>-- defaults to query type "A"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200" b="1" i="1" dirty="0">
                <a:latin typeface="Courier New"/>
                <a:ea typeface="Courier New"/>
                <a:cs typeface="Courier New"/>
                <a:sym typeface="Courier New"/>
              </a:rPr>
              <a:t>dig </a:t>
            </a:r>
            <a:r>
              <a:rPr lang="en-US" sz="2200" b="1" i="1" dirty="0" err="1">
                <a:latin typeface="Courier New"/>
                <a:ea typeface="Courier New"/>
                <a:cs typeface="Courier New"/>
                <a:sym typeface="Courier New"/>
              </a:rPr>
              <a:t>somaliren</a:t>
            </a:r>
            <a:r>
              <a:rPr sz="2200" b="1" i="1" dirty="0" err="1">
                <a:latin typeface="Courier New"/>
                <a:ea typeface="Courier New"/>
                <a:cs typeface="Courier New"/>
                <a:sym typeface="Courier New"/>
              </a:rPr>
              <a:t>.org</a:t>
            </a:r>
            <a:r>
              <a:rPr sz="2200" b="1" i="1" dirty="0">
                <a:latin typeface="Courier New"/>
                <a:ea typeface="Courier New"/>
                <a:cs typeface="Courier New"/>
                <a:sym typeface="Courier New"/>
              </a:rPr>
              <a:t>. mx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sz="2200" b="1" dirty="0">
                <a:solidFill>
                  <a:srgbClr val="FF3333"/>
                </a:solidFill>
                <a:latin typeface="Courier New"/>
                <a:ea typeface="Courier New"/>
                <a:cs typeface="Courier New"/>
                <a:sym typeface="Courier New"/>
              </a:rPr>
              <a:t>-- specified query type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200" b="1" i="1" dirty="0">
                <a:latin typeface="Courier New"/>
                <a:ea typeface="Courier New"/>
                <a:cs typeface="Courier New"/>
                <a:sym typeface="Courier New"/>
              </a:rPr>
              <a:t>dig @1</a:t>
            </a:r>
            <a:r>
              <a:rPr lang="en-US" sz="2200" b="1" i="1" dirty="0">
                <a:latin typeface="Courier New"/>
                <a:ea typeface="Courier New"/>
                <a:cs typeface="Courier New"/>
                <a:sym typeface="Courier New"/>
              </a:rPr>
              <a:t>54.73.25.70</a:t>
            </a:r>
            <a:r>
              <a:rPr sz="2200" b="1" i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200" b="1" i="1" dirty="0" err="1">
                <a:latin typeface="Courier New"/>
                <a:ea typeface="Courier New"/>
                <a:cs typeface="Courier New"/>
                <a:sym typeface="Courier New"/>
              </a:rPr>
              <a:t>events.somaliren</a:t>
            </a:r>
            <a:r>
              <a:rPr sz="2200" b="1" i="1" dirty="0" err="1">
                <a:latin typeface="Courier New"/>
                <a:ea typeface="Courier New"/>
                <a:cs typeface="Courier New"/>
                <a:sym typeface="Courier New"/>
              </a:rPr>
              <a:t>.org.</a:t>
            </a:r>
            <a:r>
              <a:rPr lang="en-US" sz="2200" b="1" i="1" dirty="0" err="1">
                <a:latin typeface="Courier New"/>
                <a:ea typeface="Courier New"/>
                <a:cs typeface="Courier New"/>
                <a:sym typeface="Courier New"/>
              </a:rPr>
              <a:t>so</a:t>
            </a:r>
            <a:r>
              <a:rPr sz="2200" b="1" i="1" dirty="0">
                <a:latin typeface="Courier New"/>
                <a:ea typeface="Courier New"/>
                <a:cs typeface="Courier New"/>
                <a:sym typeface="Courier New"/>
              </a:rPr>
              <a:t> mx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sz="2200" b="1" dirty="0">
                <a:solidFill>
                  <a:srgbClr val="FF3333"/>
                </a:solidFill>
                <a:latin typeface="Courier New"/>
                <a:ea typeface="Courier New"/>
                <a:cs typeface="Courier New"/>
                <a:sym typeface="Courier New"/>
              </a:rPr>
              <a:t>-- send to particular cache (overrides</a:t>
            </a:r>
          </a:p>
          <a:p>
            <a:pPr>
              <a:lnSpc>
                <a:spcPct val="91000"/>
              </a:lnSpc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sz="2200" b="1" dirty="0">
                <a:solidFill>
                  <a:srgbClr val="FF3333"/>
                </a:solidFill>
                <a:latin typeface="Courier New"/>
                <a:ea typeface="Courier New"/>
                <a:cs typeface="Courier New"/>
                <a:sym typeface="Courier New"/>
              </a:rPr>
              <a:t>     /etc/</a:t>
            </a:r>
            <a:r>
              <a:rPr sz="2200" b="1" dirty="0" err="1">
                <a:solidFill>
                  <a:srgbClr val="FF3333"/>
                </a:solidFill>
                <a:latin typeface="Courier New"/>
                <a:ea typeface="Courier New"/>
                <a:cs typeface="Courier New"/>
                <a:sym typeface="Courier New"/>
              </a:rPr>
              <a:t>resolv.conf</a:t>
            </a:r>
            <a:r>
              <a:rPr sz="2200" b="1" dirty="0">
                <a:solidFill>
                  <a:srgbClr val="FF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 idx="4294967295"/>
          </p:nvPr>
        </p:nvSpPr>
        <p:spPr>
          <a:xfrm>
            <a:off x="2209801" y="457201"/>
            <a:ext cx="7769225" cy="8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400"/>
              <a:t>The trailing dot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4294967295"/>
          </p:nvPr>
        </p:nvSpPr>
        <p:spPr>
          <a:xfrm>
            <a:off x="2133601" y="1447801"/>
            <a:ext cx="7769225" cy="347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 marL="143129" indent="-143129" defTabSz="448055">
              <a:spcBef>
                <a:spcPts val="400"/>
              </a:spcBef>
              <a:buNone/>
              <a:tabLst>
                <a:tab pos="266700" algn="l"/>
                <a:tab pos="711200" algn="l"/>
                <a:tab pos="1168400" algn="l"/>
                <a:tab pos="1612900" algn="l"/>
                <a:tab pos="2057400" algn="l"/>
                <a:tab pos="2501900" algn="l"/>
                <a:tab pos="2959100" algn="l"/>
                <a:tab pos="3403600" algn="l"/>
                <a:tab pos="3848100" algn="l"/>
                <a:tab pos="4305300" algn="l"/>
                <a:tab pos="4749800" algn="l"/>
                <a:tab pos="5194300" algn="l"/>
                <a:tab pos="5638800" algn="l"/>
                <a:tab pos="6096000" algn="l"/>
                <a:tab pos="6540500" algn="l"/>
                <a:tab pos="6985000" algn="l"/>
                <a:tab pos="7442200" algn="l"/>
                <a:tab pos="7886700" algn="l"/>
                <a:tab pos="8331200" algn="l"/>
                <a:tab pos="8775700" algn="l"/>
              </a:tabLst>
              <a:defRPr sz="1800"/>
            </a:pPr>
            <a:r>
              <a:rPr sz="2744" b="1" dirty="0">
                <a:latin typeface="Courier New"/>
                <a:ea typeface="Courier New"/>
                <a:cs typeface="Courier New"/>
                <a:sym typeface="Courier New"/>
              </a:rPr>
              <a:t># dig </a:t>
            </a:r>
            <a:r>
              <a:rPr lang="en-US" sz="2744" b="1" dirty="0" err="1">
                <a:latin typeface="Courier New"/>
                <a:ea typeface="Courier New"/>
                <a:cs typeface="Courier New"/>
                <a:sym typeface="Courier New"/>
              </a:rPr>
              <a:t>internetsociety</a:t>
            </a:r>
            <a:r>
              <a:rPr sz="2744" b="1" dirty="0" err="1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2744" b="1" dirty="0" err="1">
                <a:latin typeface="Courier New"/>
                <a:ea typeface="Courier New"/>
                <a:cs typeface="Courier New"/>
                <a:sym typeface="Courier New"/>
              </a:rPr>
              <a:t>so</a:t>
            </a:r>
            <a:r>
              <a:rPr sz="3528" b="1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marL="143129" indent="-143129" defTabSz="448055">
              <a:lnSpc>
                <a:spcPct val="115000"/>
              </a:lnSpc>
              <a:spcBef>
                <a:spcPts val="400"/>
              </a:spcBef>
              <a:buNone/>
              <a:tabLst>
                <a:tab pos="266700" algn="l"/>
                <a:tab pos="711200" algn="l"/>
                <a:tab pos="1168400" algn="l"/>
                <a:tab pos="1612900" algn="l"/>
                <a:tab pos="2057400" algn="l"/>
                <a:tab pos="2501900" algn="l"/>
                <a:tab pos="2959100" algn="l"/>
                <a:tab pos="3403600" algn="l"/>
                <a:tab pos="3848100" algn="l"/>
                <a:tab pos="4305300" algn="l"/>
                <a:tab pos="4749800" algn="l"/>
                <a:tab pos="5194300" algn="l"/>
                <a:tab pos="5638800" algn="l"/>
                <a:tab pos="6096000" algn="l"/>
                <a:tab pos="6540500" algn="l"/>
                <a:tab pos="6985000" algn="l"/>
                <a:tab pos="7442200" algn="l"/>
                <a:tab pos="7886700" algn="l"/>
                <a:tab pos="8331200" algn="l"/>
                <a:tab pos="8775700" algn="l"/>
              </a:tabLst>
              <a:defRPr sz="1800"/>
            </a:pPr>
            <a:endParaRPr sz="3528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43129" indent="-143129" defTabSz="448055">
              <a:lnSpc>
                <a:spcPct val="115000"/>
              </a:lnSpc>
              <a:spcBef>
                <a:spcPts val="400"/>
              </a:spcBef>
              <a:buClr>
                <a:srgbClr val="C37D05"/>
              </a:buClr>
              <a:buSzPct val="45000"/>
              <a:buFont typeface="Helvetica"/>
              <a:buChar char="●"/>
              <a:tabLst>
                <a:tab pos="266700" algn="l"/>
                <a:tab pos="711200" algn="l"/>
                <a:tab pos="1168400" algn="l"/>
                <a:tab pos="1612900" algn="l"/>
                <a:tab pos="2057400" algn="l"/>
                <a:tab pos="2501900" algn="l"/>
                <a:tab pos="2959100" algn="l"/>
                <a:tab pos="3403600" algn="l"/>
                <a:tab pos="3848100" algn="l"/>
                <a:tab pos="4305300" algn="l"/>
                <a:tab pos="4749800" algn="l"/>
                <a:tab pos="5194300" algn="l"/>
                <a:tab pos="5638800" algn="l"/>
                <a:tab pos="6096000" algn="l"/>
                <a:tab pos="6540500" algn="l"/>
                <a:tab pos="6985000" algn="l"/>
                <a:tab pos="7442200" algn="l"/>
                <a:tab pos="7886700" algn="l"/>
                <a:tab pos="8331200" algn="l"/>
                <a:tab pos="8775700" algn="l"/>
              </a:tabLst>
              <a:defRPr sz="1800"/>
            </a:pPr>
            <a:r>
              <a:rPr sz="2744" dirty="0"/>
              <a:t>Prevents any default domain being appended</a:t>
            </a:r>
          </a:p>
          <a:p>
            <a:pPr marL="143129" indent="-143129" defTabSz="448055">
              <a:lnSpc>
                <a:spcPct val="115000"/>
              </a:lnSpc>
              <a:spcBef>
                <a:spcPts val="400"/>
              </a:spcBef>
              <a:buClr>
                <a:srgbClr val="C37D05"/>
              </a:buClr>
              <a:buSzPct val="45000"/>
              <a:buFont typeface="Helvetica"/>
              <a:buChar char="●"/>
              <a:tabLst>
                <a:tab pos="266700" algn="l"/>
                <a:tab pos="711200" algn="l"/>
                <a:tab pos="1168400" algn="l"/>
                <a:tab pos="1612900" algn="l"/>
                <a:tab pos="2057400" algn="l"/>
                <a:tab pos="2501900" algn="l"/>
                <a:tab pos="2959100" algn="l"/>
                <a:tab pos="3403600" algn="l"/>
                <a:tab pos="3848100" algn="l"/>
                <a:tab pos="4305300" algn="l"/>
                <a:tab pos="4749800" algn="l"/>
                <a:tab pos="5194300" algn="l"/>
                <a:tab pos="5638800" algn="l"/>
                <a:tab pos="6096000" algn="l"/>
                <a:tab pos="6540500" algn="l"/>
                <a:tab pos="6985000" algn="l"/>
                <a:tab pos="7442200" algn="l"/>
                <a:tab pos="7886700" algn="l"/>
                <a:tab pos="8331200" algn="l"/>
                <a:tab pos="8775700" algn="l"/>
              </a:tabLst>
              <a:defRPr sz="1800"/>
            </a:pPr>
            <a:r>
              <a:rPr sz="2744" dirty="0"/>
              <a:t>Get into the habit of using it always when testing DNS</a:t>
            </a:r>
          </a:p>
          <a:p>
            <a:pPr marL="706310" lvl="1" indent="-258254" defTabSz="448055">
              <a:lnSpc>
                <a:spcPct val="101000"/>
              </a:lnSpc>
              <a:spcBef>
                <a:spcPts val="0"/>
              </a:spcBef>
              <a:tabLst>
                <a:tab pos="266700" algn="l"/>
                <a:tab pos="711200" algn="l"/>
                <a:tab pos="1168400" algn="l"/>
                <a:tab pos="1612900" algn="l"/>
                <a:tab pos="2057400" algn="l"/>
                <a:tab pos="2501900" algn="l"/>
                <a:tab pos="2959100" algn="l"/>
                <a:tab pos="3403600" algn="l"/>
                <a:tab pos="3848100" algn="l"/>
                <a:tab pos="4305300" algn="l"/>
                <a:tab pos="4749800" algn="l"/>
                <a:tab pos="5194300" algn="l"/>
                <a:tab pos="5638800" algn="l"/>
                <a:tab pos="6096000" algn="l"/>
                <a:tab pos="6540500" algn="l"/>
                <a:tab pos="6985000" algn="l"/>
                <a:tab pos="7442200" algn="l"/>
                <a:tab pos="7886700" algn="l"/>
                <a:tab pos="8331200" algn="l"/>
                <a:tab pos="8775700" algn="l"/>
              </a:tabLst>
              <a:defRPr sz="1800"/>
            </a:pPr>
            <a:r>
              <a:rPr sz="2352" dirty="0"/>
              <a:t>only on domain names, not IP addresses or e-mail addresses</a:t>
            </a:r>
          </a:p>
        </p:txBody>
      </p:sp>
      <p:sp>
        <p:nvSpPr>
          <p:cNvPr id="136" name="Shape 136"/>
          <p:cNvSpPr/>
          <p:nvPr/>
        </p:nvSpPr>
        <p:spPr>
          <a:xfrm flipH="1" flipV="1">
            <a:off x="7329711" y="1828799"/>
            <a:ext cx="533402" cy="533402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F809C-EE7E-52CC-C10D-18579EAA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>
            <a:extLst>
              <a:ext uri="{FF2B5EF4-FFF2-40B4-BE49-F238E27FC236}">
                <a16:creationId xmlns:a16="http://schemas.microsoft.com/office/drawing/2014/main" id="{3FA574AE-A3FB-9948-4C79-288A5735EA3B}"/>
              </a:ext>
            </a:extLst>
          </p:cNvPr>
          <p:cNvSpPr/>
          <p:nvPr/>
        </p:nvSpPr>
        <p:spPr>
          <a:xfrm>
            <a:off x="1905000" y="207962"/>
            <a:ext cx="8534400" cy="452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somnog@pc34:~$ dig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events.somaliren.org.so</a:t>
            </a:r>
            <a:endParaRPr lang="en-US" sz="15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endParaRPr lang="en-US" sz="15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 &lt;&lt;&gt;&gt;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DiG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 9.18.39-0ubuntu0.24.04.2-Ubuntu &lt;&lt;&gt;&gt;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events.somaliren.org.so</a:t>
            </a:r>
            <a:endParaRPr lang="en-US" sz="15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global options: +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cmd</a:t>
            </a:r>
            <a:endParaRPr lang="en-US" sz="15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Got answer: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-&gt;&gt;HEADER&lt;&lt;- opcode: QUERY, status: NOERROR, id: 29896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flags: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qr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ra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 QUERY: 1, ANSWER: 1, AUTHORITY: 0, ADDITIONAL: 1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endParaRPr lang="en-US" sz="15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OPT PSEUDOSECTION: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 EDNS: version: 0, flags:;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udp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: 65494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QUESTION SECTION: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events.somaliren.org.so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.	IN	A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endParaRPr lang="en-US" sz="15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ANSWER SECTION: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events.somaliren.org.so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. 300	IN	A	154.73.25.12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endParaRPr lang="en-US" sz="15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Query time: 224 msec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SERVER: 127.0.0.53#53(127.0.0.53) (UDP)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WHEN: Mon Dec 08 06:01:29 UTC 2025</a:t>
            </a:r>
          </a:p>
          <a:p>
            <a:pPr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;; MSG SIZE  </a:t>
            </a:r>
            <a:r>
              <a:rPr lang="en-US" sz="1500" b="1" dirty="0" err="1">
                <a:latin typeface="Courier New"/>
                <a:ea typeface="Courier New"/>
                <a:cs typeface="Courier New"/>
                <a:sym typeface="Courier New"/>
              </a:rPr>
              <a:t>rcvd</a:t>
            </a:r>
            <a:r>
              <a:rPr lang="en-US" sz="1500" b="1" dirty="0">
                <a:latin typeface="Courier New"/>
                <a:ea typeface="Courier New"/>
                <a:cs typeface="Courier New"/>
                <a:sym typeface="Courier New"/>
              </a:rPr>
              <a:t>: 68</a:t>
            </a:r>
          </a:p>
        </p:txBody>
      </p:sp>
      <p:sp>
        <p:nvSpPr>
          <p:cNvPr id="139" name="Shape 139">
            <a:extLst>
              <a:ext uri="{FF2B5EF4-FFF2-40B4-BE49-F238E27FC236}">
                <a16:creationId xmlns:a16="http://schemas.microsoft.com/office/drawing/2014/main" id="{3278C951-C2D9-C6E0-0589-2F70FC0FFC8E}"/>
              </a:ext>
            </a:extLst>
          </p:cNvPr>
          <p:cNvSpPr/>
          <p:nvPr/>
        </p:nvSpPr>
        <p:spPr>
          <a:xfrm>
            <a:off x="5486400" y="1524000"/>
            <a:ext cx="1828800" cy="228600"/>
          </a:xfrm>
          <a:prstGeom prst="roundRect">
            <a:avLst>
              <a:gd name="adj" fmla="val 694"/>
            </a:avLst>
          </a:prstGeom>
          <a:ln w="9360">
            <a:solidFill>
              <a:srgbClr val="CC3300"/>
            </a:solidFill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140" name="Shape 140">
            <a:extLst>
              <a:ext uri="{FF2B5EF4-FFF2-40B4-BE49-F238E27FC236}">
                <a16:creationId xmlns:a16="http://schemas.microsoft.com/office/drawing/2014/main" id="{907E3F21-5411-76A1-9DD6-A449E519697C}"/>
              </a:ext>
            </a:extLst>
          </p:cNvPr>
          <p:cNvSpPr/>
          <p:nvPr/>
        </p:nvSpPr>
        <p:spPr>
          <a:xfrm>
            <a:off x="2296438" y="1577236"/>
            <a:ext cx="2514600" cy="228600"/>
          </a:xfrm>
          <a:prstGeom prst="roundRect">
            <a:avLst>
              <a:gd name="adj" fmla="val 694"/>
            </a:avLst>
          </a:prstGeom>
          <a:ln w="9360">
            <a:solidFill>
              <a:srgbClr val="CC3300"/>
            </a:solidFill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141" name="Shape 141">
            <a:extLst>
              <a:ext uri="{FF2B5EF4-FFF2-40B4-BE49-F238E27FC236}">
                <a16:creationId xmlns:a16="http://schemas.microsoft.com/office/drawing/2014/main" id="{865CE73E-D484-7E89-1846-DD1A37402126}"/>
              </a:ext>
            </a:extLst>
          </p:cNvPr>
          <p:cNvSpPr/>
          <p:nvPr/>
        </p:nvSpPr>
        <p:spPr>
          <a:xfrm>
            <a:off x="4710830" y="3085578"/>
            <a:ext cx="609600" cy="609600"/>
          </a:xfrm>
          <a:prstGeom prst="roundRect">
            <a:avLst>
              <a:gd name="adj" fmla="val 519"/>
            </a:avLst>
          </a:prstGeom>
          <a:ln w="9360">
            <a:solidFill>
              <a:srgbClr val="CC3300"/>
            </a:solidFill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142" name="Shape 142">
            <a:extLst>
              <a:ext uri="{FF2B5EF4-FFF2-40B4-BE49-F238E27FC236}">
                <a16:creationId xmlns:a16="http://schemas.microsoft.com/office/drawing/2014/main" id="{F8F5EF3B-578F-6485-F60F-12A125FE0223}"/>
              </a:ext>
            </a:extLst>
          </p:cNvPr>
          <p:cNvSpPr/>
          <p:nvPr/>
        </p:nvSpPr>
        <p:spPr>
          <a:xfrm>
            <a:off x="2194142" y="3787038"/>
            <a:ext cx="2743200" cy="228600"/>
          </a:xfrm>
          <a:prstGeom prst="roundRect">
            <a:avLst>
              <a:gd name="adj" fmla="val 694"/>
            </a:avLst>
          </a:prstGeom>
          <a:ln w="9360">
            <a:solidFill>
              <a:srgbClr val="CC3300"/>
            </a:solidFill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  <p:sp>
        <p:nvSpPr>
          <p:cNvPr id="143" name="Shape 143">
            <a:extLst>
              <a:ext uri="{FF2B5EF4-FFF2-40B4-BE49-F238E27FC236}">
                <a16:creationId xmlns:a16="http://schemas.microsoft.com/office/drawing/2014/main" id="{DCEF424F-FE91-E470-8332-B9FB194F1F5B}"/>
              </a:ext>
            </a:extLst>
          </p:cNvPr>
          <p:cNvSpPr/>
          <p:nvPr/>
        </p:nvSpPr>
        <p:spPr>
          <a:xfrm>
            <a:off x="2294350" y="4003112"/>
            <a:ext cx="4419600" cy="228600"/>
          </a:xfrm>
          <a:prstGeom prst="roundRect">
            <a:avLst>
              <a:gd name="adj" fmla="val 694"/>
            </a:avLst>
          </a:prstGeom>
          <a:ln w="9360">
            <a:solidFill>
              <a:srgbClr val="CC3300"/>
            </a:solidFill>
            <a:miter/>
          </a:ln>
        </p:spPr>
        <p:txBody>
          <a:bodyPr lIns="0" tIns="0" rIns="0" bIns="0" anchor="ctr"/>
          <a:lstStyle/>
          <a:p>
            <a:pPr>
              <a:defRPr sz="1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48499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title" idx="4294967295"/>
          </p:nvPr>
        </p:nvSpPr>
        <p:spPr>
          <a:xfrm>
            <a:off x="838200" y="643467"/>
            <a:ext cx="2951205" cy="55710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output from dig</a:t>
            </a:r>
          </a:p>
        </p:txBody>
      </p:sp>
      <p:graphicFrame>
        <p:nvGraphicFramePr>
          <p:cNvPr id="148" name="Shape 146">
            <a:extLst>
              <a:ext uri="{FF2B5EF4-FFF2-40B4-BE49-F238E27FC236}">
                <a16:creationId xmlns:a16="http://schemas.microsoft.com/office/drawing/2014/main" id="{412FFB5A-362D-D7E7-710A-0393551F4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88264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8" name="Shape 148"/>
          <p:cNvSpPr>
            <a:spLocks noGrp="1"/>
          </p:cNvSpPr>
          <p:nvPr>
            <p:ph type="title" idx="4294967295"/>
          </p:nvPr>
        </p:nvSpPr>
        <p:spPr>
          <a:xfrm>
            <a:off x="838200" y="643467"/>
            <a:ext cx="2951205" cy="55710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output from dig</a:t>
            </a:r>
          </a:p>
        </p:txBody>
      </p:sp>
      <p:graphicFrame>
        <p:nvGraphicFramePr>
          <p:cNvPr id="151" name="Shape 149">
            <a:extLst>
              <a:ext uri="{FF2B5EF4-FFF2-40B4-BE49-F238E27FC236}">
                <a16:creationId xmlns:a16="http://schemas.microsoft.com/office/drawing/2014/main" id="{47FED13B-86ED-0EA7-F793-D9AB3DA6A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06817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title" idx="4294967295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old solution: HOSTS.TXT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Shape 16"/>
          <p:cNvSpPr>
            <a:spLocks noGrp="1"/>
          </p:cNvSpPr>
          <p:nvPr>
            <p:ph type="body" idx="4294967295"/>
          </p:nvPr>
        </p:nvSpPr>
        <p:spPr>
          <a:xfrm>
            <a:off x="1115568" y="2481943"/>
            <a:ext cx="10168128" cy="36950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dirty="0"/>
              <a:t>A centrally-maintained file, distributed to all hosts on the Internet</a:t>
            </a:r>
          </a:p>
          <a:p>
            <a:pPr>
              <a:spcBef>
                <a:spcPts val="2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endParaRPr lang="en-US" sz="2200" dirty="0"/>
          </a:p>
          <a:p>
            <a:pPr marL="0"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b="1" i="1" dirty="0" err="1">
                <a:sym typeface="Courier New"/>
              </a:rPr>
              <a:t>somaliren</a:t>
            </a:r>
            <a:r>
              <a:rPr lang="en-US" sz="2200" b="1" i="1" dirty="0">
                <a:sym typeface="Courier New"/>
              </a:rPr>
              <a:t>                    192.185.31.191</a:t>
            </a:r>
          </a:p>
          <a:p>
            <a:pPr marL="0"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b="1" i="1" dirty="0" err="1">
                <a:sym typeface="Courier New"/>
              </a:rPr>
              <a:t>somnog</a:t>
            </a:r>
            <a:r>
              <a:rPr lang="en-US" sz="2200" b="1" i="1" dirty="0">
                <a:sym typeface="Courier New"/>
              </a:rPr>
              <a:t>              4.98.133.7</a:t>
            </a:r>
          </a:p>
          <a:p>
            <a:pPr marL="0"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b="1" i="1" dirty="0" err="1">
                <a:sym typeface="Courier New"/>
              </a:rPr>
              <a:t>isoc</a:t>
            </a:r>
            <a:r>
              <a:rPr lang="en-US" sz="2200" b="1" i="1" dirty="0">
                <a:sym typeface="Courier New"/>
              </a:rPr>
              <a:t>                   200.10.194.33</a:t>
            </a:r>
          </a:p>
          <a:p>
            <a:pPr marL="0"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dirty="0">
                <a:sym typeface="Courier New"/>
              </a:rPr>
              <a:t>... etc</a:t>
            </a:r>
          </a:p>
          <a:p>
            <a:pPr marL="0" lvl="1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endParaRPr lang="en-US" sz="2200" dirty="0">
              <a:sym typeface="Courier New"/>
            </a:endParaRPr>
          </a:p>
          <a:p>
            <a:pPr>
              <a:spcBef>
                <a:spcPts val="2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dirty="0"/>
              <a:t>This feature still exists:</a:t>
            </a:r>
          </a:p>
          <a:p>
            <a:pPr lvl="2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dirty="0"/>
              <a:t>/etc/hosts (UNIX)</a:t>
            </a:r>
          </a:p>
          <a:p>
            <a:pPr lvl="2">
              <a:spcBef>
                <a:spcPts val="4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200" dirty="0"/>
              <a:t>c:\windows\hosts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20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hosts.txt does not scale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buSzPct val="15000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Huge file (traffic and load)</a:t>
            </a:r>
          </a:p>
          <a:p>
            <a:pPr>
              <a:buSzPct val="15000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Name collisions (name uniqueness)</a:t>
            </a:r>
          </a:p>
          <a:p>
            <a:pPr>
              <a:buSzPct val="15000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Consistency</a:t>
            </a:r>
          </a:p>
          <a:p>
            <a:pPr>
              <a:buSzPct val="15000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Always out of date</a:t>
            </a:r>
          </a:p>
          <a:p>
            <a:pPr>
              <a:buSzPct val="15000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Single point of Administration</a:t>
            </a:r>
          </a:p>
          <a:p>
            <a:pPr>
              <a:buSzPct val="15000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Did not scale well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3"/>
          <p:cNvSpPr>
            <a:spLocks noGrp="1"/>
          </p:cNvSpPr>
          <p:nvPr>
            <p:ph type="title" idx="4294967295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Domain Name System was born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24"/>
          <p:cNvSpPr>
            <a:spLocks noGrp="1"/>
          </p:cNvSpPr>
          <p:nvPr>
            <p:ph type="body" idx="4294967295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14261">
              <a:spcBef>
                <a:spcPts val="4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DNS is a distributed database for holding name to IP address (and other) information </a:t>
            </a:r>
          </a:p>
          <a:p>
            <a:pPr marL="314261">
              <a:spcBef>
                <a:spcPts val="4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Distributed:</a:t>
            </a:r>
          </a:p>
          <a:p>
            <a:pPr marL="706310" lvl="1">
              <a:spcBef>
                <a:spcPts val="3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/>
              <a:t>Shares the Administration</a:t>
            </a:r>
          </a:p>
          <a:p>
            <a:pPr marL="706310" lvl="1">
              <a:spcBef>
                <a:spcPts val="3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/>
              <a:t>Shares the Load</a:t>
            </a:r>
          </a:p>
          <a:p>
            <a:pPr marL="314261">
              <a:spcBef>
                <a:spcPts val="4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Robustness and improved performance achieved through </a:t>
            </a:r>
          </a:p>
          <a:p>
            <a:pPr marL="749352" lvl="1">
              <a:spcBef>
                <a:spcPts val="3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/>
              <a:t>replication </a:t>
            </a:r>
          </a:p>
          <a:p>
            <a:pPr marL="749352" lvl="1">
              <a:spcBef>
                <a:spcPts val="3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/>
              <a:t>and caching</a:t>
            </a:r>
          </a:p>
          <a:p>
            <a:pPr marL="314261">
              <a:spcBef>
                <a:spcPts val="4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Employs a client-server architecture</a:t>
            </a:r>
          </a:p>
          <a:p>
            <a:pPr marL="314261">
              <a:spcBef>
                <a:spcPts val="400"/>
              </a:spcBef>
              <a:tabLst>
                <a:tab pos="431800" algn="l"/>
                <a:tab pos="876300" algn="l"/>
                <a:tab pos="1320800" algn="l"/>
                <a:tab pos="1778000" algn="l"/>
                <a:tab pos="2222500" algn="l"/>
                <a:tab pos="2667000" algn="l"/>
                <a:tab pos="3111500" algn="l"/>
                <a:tab pos="3568700" algn="l"/>
                <a:tab pos="4013200" algn="l"/>
                <a:tab pos="4457700" algn="l"/>
                <a:tab pos="4914900" algn="l"/>
                <a:tab pos="5359400" algn="l"/>
                <a:tab pos="5803900" algn="l"/>
                <a:tab pos="6248400" algn="l"/>
                <a:tab pos="6705600" algn="l"/>
                <a:tab pos="7150100" algn="l"/>
                <a:tab pos="7594600" algn="l"/>
                <a:tab pos="8051800" algn="l"/>
                <a:tab pos="8496300" algn="l"/>
                <a:tab pos="8940800" algn="l"/>
              </a:tabLst>
              <a:defRPr sz="1800"/>
            </a:pPr>
            <a:r>
              <a:rPr lang="en-US" sz="2400"/>
              <a:t>A critical piece of the Internet's infrastructure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 idx="4294967295"/>
          </p:nvPr>
        </p:nvSpPr>
        <p:spPr>
          <a:xfrm>
            <a:off x="2220913" y="292100"/>
            <a:ext cx="7772401" cy="95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ctr"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400"/>
              <a:t>DNS is Hierarchical</a:t>
            </a:r>
          </a:p>
        </p:txBody>
      </p:sp>
      <p:sp>
        <p:nvSpPr>
          <p:cNvPr id="27" name="Shape 27"/>
          <p:cNvSpPr/>
          <p:nvPr/>
        </p:nvSpPr>
        <p:spPr>
          <a:xfrm flipH="1">
            <a:off x="2797176" y="1828799"/>
            <a:ext cx="1122363" cy="609602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28" name="Shape 28"/>
          <p:cNvSpPr/>
          <p:nvPr/>
        </p:nvSpPr>
        <p:spPr>
          <a:xfrm>
            <a:off x="4038600" y="1828799"/>
            <a:ext cx="1589" cy="685802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29" name="Shape 29"/>
          <p:cNvSpPr/>
          <p:nvPr/>
        </p:nvSpPr>
        <p:spPr>
          <a:xfrm>
            <a:off x="4173537" y="1828800"/>
            <a:ext cx="1084264" cy="609600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30" name="Shape 30"/>
          <p:cNvSpPr/>
          <p:nvPr/>
        </p:nvSpPr>
        <p:spPr>
          <a:xfrm flipH="1">
            <a:off x="2145582" y="2863850"/>
            <a:ext cx="460376" cy="793750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31" name="Shape 31"/>
          <p:cNvSpPr/>
          <p:nvPr/>
        </p:nvSpPr>
        <p:spPr>
          <a:xfrm>
            <a:off x="4021447" y="1251384"/>
            <a:ext cx="796307" cy="594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algn="ctr">
              <a:lnSpc>
                <a:spcPct val="124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800"/>
              <a:t>.</a:t>
            </a:r>
            <a:r>
              <a:rPr sz="2000"/>
              <a:t>(root)</a:t>
            </a:r>
          </a:p>
        </p:txBody>
      </p:sp>
      <p:sp>
        <p:nvSpPr>
          <p:cNvPr id="32" name="Shape 32"/>
          <p:cNvSpPr/>
          <p:nvPr/>
        </p:nvSpPr>
        <p:spPr>
          <a:xfrm>
            <a:off x="2642401" y="2434090"/>
            <a:ext cx="333360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dirty="0"/>
              <a:t>so</a:t>
            </a:r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3824355" y="2434086"/>
            <a:ext cx="406265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dirty="0"/>
              <a:t>org</a:t>
            </a: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5081390" y="2407099"/>
            <a:ext cx="540147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dirty="0"/>
              <a:t>com</a:t>
            </a:r>
          </a:p>
        </p:txBody>
      </p:sp>
      <p:sp>
        <p:nvSpPr>
          <p:cNvPr id="35" name="Shape 35"/>
          <p:cNvSpPr/>
          <p:nvPr/>
        </p:nvSpPr>
        <p:spPr>
          <a:xfrm>
            <a:off x="2350731" y="5521768"/>
            <a:ext cx="1558053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/>
            </a:lvl1pPr>
          </a:lstStyle>
          <a:p>
            <a:pPr lvl="0">
              <a:defRPr sz="1800"/>
            </a:pPr>
            <a:r>
              <a:t>DNS Database</a:t>
            </a:r>
          </a:p>
        </p:txBody>
      </p:sp>
      <p:sp>
        <p:nvSpPr>
          <p:cNvPr id="36" name="Shape 36"/>
          <p:cNvSpPr/>
          <p:nvPr/>
        </p:nvSpPr>
        <p:spPr>
          <a:xfrm flipH="1">
            <a:off x="7694612" y="1804987"/>
            <a:ext cx="688976" cy="709614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37" name="Shape 37"/>
          <p:cNvSpPr/>
          <p:nvPr/>
        </p:nvSpPr>
        <p:spPr>
          <a:xfrm>
            <a:off x="8539163" y="1792288"/>
            <a:ext cx="757239" cy="722313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38" name="Shape 38"/>
          <p:cNvSpPr/>
          <p:nvPr/>
        </p:nvSpPr>
        <p:spPr>
          <a:xfrm>
            <a:off x="8495023" y="1359514"/>
            <a:ext cx="756616" cy="41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124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/ (root)</a:t>
            </a:r>
          </a:p>
        </p:txBody>
      </p:sp>
      <p:sp>
        <p:nvSpPr>
          <p:cNvPr id="39" name="Shape 39"/>
          <p:cNvSpPr/>
          <p:nvPr/>
        </p:nvSpPr>
        <p:spPr>
          <a:xfrm>
            <a:off x="7519392" y="2470599"/>
            <a:ext cx="412355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etc</a:t>
            </a:r>
          </a:p>
        </p:txBody>
      </p:sp>
      <p:sp>
        <p:nvSpPr>
          <p:cNvPr id="40" name="Shape 40"/>
          <p:cNvSpPr/>
          <p:nvPr/>
        </p:nvSpPr>
        <p:spPr>
          <a:xfrm>
            <a:off x="9144422" y="2446786"/>
            <a:ext cx="411907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usr</a:t>
            </a:r>
          </a:p>
        </p:txBody>
      </p:sp>
      <p:sp>
        <p:nvSpPr>
          <p:cNvPr id="41" name="Shape 41"/>
          <p:cNvSpPr/>
          <p:nvPr/>
        </p:nvSpPr>
        <p:spPr>
          <a:xfrm>
            <a:off x="8283235" y="2481711"/>
            <a:ext cx="405495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bin</a:t>
            </a:r>
          </a:p>
        </p:txBody>
      </p:sp>
      <p:sp>
        <p:nvSpPr>
          <p:cNvPr id="42" name="Shape 42"/>
          <p:cNvSpPr/>
          <p:nvPr/>
        </p:nvSpPr>
        <p:spPr>
          <a:xfrm>
            <a:off x="8130616" y="5521768"/>
            <a:ext cx="1652118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/>
            </a:lvl1pPr>
          </a:lstStyle>
          <a:p>
            <a:pPr lvl="0">
              <a:defRPr sz="1800"/>
            </a:pPr>
            <a:r>
              <a:t>Unix Filesystem</a:t>
            </a:r>
          </a:p>
        </p:txBody>
      </p:sp>
      <p:sp>
        <p:nvSpPr>
          <p:cNvPr id="43" name="Shape 43"/>
          <p:cNvSpPr/>
          <p:nvPr/>
        </p:nvSpPr>
        <p:spPr>
          <a:xfrm>
            <a:off x="6553200" y="1295400"/>
            <a:ext cx="1588" cy="4648200"/>
          </a:xfrm>
          <a:prstGeom prst="line">
            <a:avLst/>
          </a:prstGeom>
          <a:ln w="9360">
            <a:solidFill/>
            <a:prstDash val="dash"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44" name="Shape 44"/>
          <p:cNvSpPr/>
          <p:nvPr/>
        </p:nvSpPr>
        <p:spPr>
          <a:xfrm>
            <a:off x="5219433" y="6040880"/>
            <a:ext cx="2294473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t>Forms a tree structure</a:t>
            </a:r>
          </a:p>
        </p:txBody>
      </p:sp>
      <p:sp>
        <p:nvSpPr>
          <p:cNvPr id="45" name="Shape 45"/>
          <p:cNvSpPr/>
          <p:nvPr/>
        </p:nvSpPr>
        <p:spPr>
          <a:xfrm>
            <a:off x="1383232" y="3650115"/>
            <a:ext cx="1197443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sz="1800" dirty="0" err="1"/>
              <a:t>somnog.so</a:t>
            </a:r>
            <a:endParaRPr dirty="0"/>
          </a:p>
        </p:txBody>
      </p:sp>
      <p:sp>
        <p:nvSpPr>
          <p:cNvPr id="46" name="Shape 46"/>
          <p:cNvSpPr/>
          <p:nvPr/>
        </p:nvSpPr>
        <p:spPr>
          <a:xfrm>
            <a:off x="960330" y="4756602"/>
            <a:ext cx="1557388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sz="1800" dirty="0" err="1"/>
              <a:t>ws.somnog.so</a:t>
            </a:r>
            <a:endParaRPr dirty="0"/>
          </a:p>
        </p:txBody>
      </p:sp>
      <p:sp>
        <p:nvSpPr>
          <p:cNvPr id="47" name="Shape 47"/>
          <p:cNvSpPr/>
          <p:nvPr/>
        </p:nvSpPr>
        <p:spPr>
          <a:xfrm flipH="1">
            <a:off x="3508374" y="2863850"/>
            <a:ext cx="460376" cy="793750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48" name="Shape 48"/>
          <p:cNvSpPr/>
          <p:nvPr/>
        </p:nvSpPr>
        <p:spPr>
          <a:xfrm>
            <a:off x="2686239" y="3650111"/>
            <a:ext cx="1460527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dirty="0" err="1"/>
              <a:t>somaliren.org</a:t>
            </a:r>
            <a:endParaRPr dirty="0"/>
          </a:p>
        </p:txBody>
      </p:sp>
      <p:sp>
        <p:nvSpPr>
          <p:cNvPr id="49" name="Shape 49"/>
          <p:cNvSpPr/>
          <p:nvPr/>
        </p:nvSpPr>
        <p:spPr>
          <a:xfrm flipH="1" flipV="1">
            <a:off x="4083049" y="2862262"/>
            <a:ext cx="460376" cy="796926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50" name="Shape 50"/>
          <p:cNvSpPr/>
          <p:nvPr/>
        </p:nvSpPr>
        <p:spPr>
          <a:xfrm>
            <a:off x="4212004" y="3650111"/>
            <a:ext cx="804130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dirty="0" err="1"/>
              <a:t>isoc.so</a:t>
            </a:r>
            <a:endParaRPr dirty="0"/>
          </a:p>
        </p:txBody>
      </p:sp>
      <p:sp>
        <p:nvSpPr>
          <p:cNvPr id="51" name="Shape 51"/>
          <p:cNvSpPr/>
          <p:nvPr/>
        </p:nvSpPr>
        <p:spPr>
          <a:xfrm>
            <a:off x="5289989" y="3631061"/>
            <a:ext cx="1275477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dirty="0" err="1"/>
              <a:t>Jowhar.com</a:t>
            </a:r>
            <a:endParaRPr dirty="0"/>
          </a:p>
        </p:txBody>
      </p:sp>
      <p:sp>
        <p:nvSpPr>
          <p:cNvPr id="52" name="Shape 52"/>
          <p:cNvSpPr/>
          <p:nvPr/>
        </p:nvSpPr>
        <p:spPr>
          <a:xfrm flipH="1" flipV="1">
            <a:off x="5380037" y="2862262"/>
            <a:ext cx="460376" cy="796926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53" name="Shape 53"/>
          <p:cNvSpPr/>
          <p:nvPr/>
        </p:nvSpPr>
        <p:spPr>
          <a:xfrm flipH="1" flipV="1">
            <a:off x="3471862" y="4014787"/>
            <a:ext cx="460376" cy="796926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54" name="Shape 54"/>
          <p:cNvSpPr/>
          <p:nvPr/>
        </p:nvSpPr>
        <p:spPr>
          <a:xfrm>
            <a:off x="3014649" y="4766124"/>
            <a:ext cx="2046328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rPr lang="en-US" dirty="0" err="1"/>
              <a:t>ciilka.somaliren.org</a:t>
            </a:r>
            <a:endParaRPr dirty="0"/>
          </a:p>
        </p:txBody>
      </p:sp>
      <p:sp>
        <p:nvSpPr>
          <p:cNvPr id="55" name="Shape 55"/>
          <p:cNvSpPr/>
          <p:nvPr/>
        </p:nvSpPr>
        <p:spPr>
          <a:xfrm flipH="1">
            <a:off x="1579171" y="4016375"/>
            <a:ext cx="460376" cy="793750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56" name="Shape 56"/>
          <p:cNvSpPr/>
          <p:nvPr/>
        </p:nvSpPr>
        <p:spPr>
          <a:xfrm>
            <a:off x="8466138" y="1828799"/>
            <a:ext cx="1589" cy="685802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57" name="Shape 57"/>
          <p:cNvSpPr/>
          <p:nvPr/>
        </p:nvSpPr>
        <p:spPr>
          <a:xfrm flipH="1">
            <a:off x="7127876" y="2819400"/>
            <a:ext cx="501651" cy="609600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58" name="Shape 58"/>
          <p:cNvSpPr/>
          <p:nvPr/>
        </p:nvSpPr>
        <p:spPr>
          <a:xfrm flipH="1" flipV="1">
            <a:off x="9396413" y="2817812"/>
            <a:ext cx="501651" cy="612776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59" name="Shape 59"/>
          <p:cNvSpPr/>
          <p:nvPr/>
        </p:nvSpPr>
        <p:spPr>
          <a:xfrm flipH="1">
            <a:off x="8783638" y="2819400"/>
            <a:ext cx="501651" cy="609600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60" name="Shape 60"/>
          <p:cNvSpPr/>
          <p:nvPr/>
        </p:nvSpPr>
        <p:spPr>
          <a:xfrm>
            <a:off x="8429556" y="3381824"/>
            <a:ext cx="979626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usr/local</a:t>
            </a:r>
          </a:p>
        </p:txBody>
      </p:sp>
      <p:sp>
        <p:nvSpPr>
          <p:cNvPr id="61" name="Shape 61"/>
          <p:cNvSpPr/>
          <p:nvPr/>
        </p:nvSpPr>
        <p:spPr>
          <a:xfrm>
            <a:off x="9585050" y="3381824"/>
            <a:ext cx="903836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usr/sbin</a:t>
            </a:r>
          </a:p>
        </p:txBody>
      </p:sp>
      <p:sp>
        <p:nvSpPr>
          <p:cNvPr id="62" name="Shape 62"/>
          <p:cNvSpPr/>
          <p:nvPr/>
        </p:nvSpPr>
        <p:spPr>
          <a:xfrm>
            <a:off x="6691163" y="3381824"/>
            <a:ext cx="930574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/etc/rc.d</a:t>
            </a:r>
          </a:p>
        </p:txBody>
      </p:sp>
      <p:sp>
        <p:nvSpPr>
          <p:cNvPr id="63" name="Shape 63"/>
          <p:cNvSpPr/>
          <p:nvPr/>
        </p:nvSpPr>
        <p:spPr>
          <a:xfrm flipH="1">
            <a:off x="8388351" y="3756025"/>
            <a:ext cx="501651" cy="609600"/>
          </a:xfrm>
          <a:prstGeom prst="line">
            <a:avLst/>
          </a:prstGeom>
          <a:ln w="28440">
            <a:solidFill/>
            <a:miter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64" name="Shape 64"/>
          <p:cNvSpPr/>
          <p:nvPr/>
        </p:nvSpPr>
        <p:spPr>
          <a:xfrm>
            <a:off x="7846774" y="4318449"/>
            <a:ext cx="1356203" cy="36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algn="ctr" defTabSz="914400">
              <a:lnSpc>
                <a:spcPct val="96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lvl1pPr>
          </a:lstStyle>
          <a:p>
            <a:pPr lvl="0">
              <a:defRPr sz="1800"/>
            </a:pPr>
            <a:r>
              <a:t>usr/local/src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hape 66"/>
          <p:cNvSpPr>
            <a:spLocks noGrp="1"/>
          </p:cNvSpPr>
          <p:nvPr>
            <p:ph type="title" idx="4294967295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DNS is Hierarchical (contd.)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hape 67"/>
          <p:cNvSpPr>
            <a:spLocks noGrp="1"/>
          </p:cNvSpPr>
          <p:nvPr>
            <p:ph type="body" idx="4294967295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Globally unique names</a:t>
            </a:r>
          </a:p>
          <a:p>
            <a:pPr>
              <a:spcBef>
                <a:spcPts val="2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Administered in zones (parts of the tree)</a:t>
            </a:r>
          </a:p>
          <a:p>
            <a:pPr>
              <a:spcBef>
                <a:spcPts val="2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You can give away ("delegate") control of part of the tree underneath you</a:t>
            </a:r>
          </a:p>
          <a:p>
            <a:pPr>
              <a:spcBef>
                <a:spcPts val="2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Example:</a:t>
            </a:r>
          </a:p>
          <a:p>
            <a:pPr marL="720725" lvl="1">
              <a:spcBef>
                <a:spcPts val="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org on one set of nameservers</a:t>
            </a:r>
          </a:p>
          <a:p>
            <a:pPr marL="720725" lvl="1">
              <a:spcBef>
                <a:spcPts val="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somaliren.org on a different set</a:t>
            </a:r>
          </a:p>
          <a:p>
            <a:pPr marL="720725" lvl="1">
              <a:spcBef>
                <a:spcPts val="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ciilka.somaliren.org on a different set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hape 69"/>
          <p:cNvSpPr>
            <a:spLocks noGrp="1"/>
          </p:cNvSpPr>
          <p:nvPr>
            <p:ph type="title" idx="4294967295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Domain Names are (almost) unlimited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4294967295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Max 255 characters total length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Max 63 characters in each label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RFC 1034, RFC 1035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/>
              <a:t>If a domain name is being used as a host name, you should abide by some restrictions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RFC 952 (old!)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a-z 0-9 and minus (-) only</a:t>
            </a:r>
          </a:p>
          <a:p>
            <a:pPr marL="720725" lvl="1">
              <a:spcBef>
                <a:spcPts val="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/>
              <a:t>No underscores ( _ 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hape 72"/>
          <p:cNvSpPr>
            <a:spLocks noGrp="1"/>
          </p:cNvSpPr>
          <p:nvPr>
            <p:ph type="title" idx="4294967295"/>
          </p:nvPr>
        </p:nvSpPr>
        <p:spPr>
          <a:xfrm>
            <a:off x="1153618" y="1239927"/>
            <a:ext cx="4008586" cy="46805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the DNS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4294967295"/>
          </p:nvPr>
        </p:nvSpPr>
        <p:spPr>
          <a:xfrm>
            <a:off x="6291923" y="1239927"/>
            <a:ext cx="4971824" cy="46805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A Domain Name (like www.ws.somnog.so) is the KEY to look up information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The result is zero or more RESOURCE RECORD SETS (RRSets)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There are different RRTYPEs for different types of information</a:t>
            </a:r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000"/>
              <a:t>You can ask for the specific type you want, or ask for "any" RRs associated with the domain name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1919</Words>
  <Application>Microsoft Macintosh PowerPoint</Application>
  <PresentationFormat>Widescreen</PresentationFormat>
  <Paragraphs>260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Aptos</vt:lpstr>
      <vt:lpstr>Aptos Display</vt:lpstr>
      <vt:lpstr>Arial</vt:lpstr>
      <vt:lpstr>Baekmuk Headline</vt:lpstr>
      <vt:lpstr>Calibri</vt:lpstr>
      <vt:lpstr>Century Gothic</vt:lpstr>
      <vt:lpstr>Courier New</vt:lpstr>
      <vt:lpstr>Helvetica</vt:lpstr>
      <vt:lpstr>Swiss</vt:lpstr>
      <vt:lpstr>Times New Roman</vt:lpstr>
      <vt:lpstr>Zapf Dingbats</vt:lpstr>
      <vt:lpstr>Office Theme</vt:lpstr>
      <vt:lpstr>PowerPoint Presentation</vt:lpstr>
      <vt:lpstr>Computers use IP addresses.  Why do we need names?</vt:lpstr>
      <vt:lpstr>The old solution: HOSTS.TXT</vt:lpstr>
      <vt:lpstr>hosts.txt does not scale</vt:lpstr>
      <vt:lpstr>The Domain Name System was born</vt:lpstr>
      <vt:lpstr>DNS is Hierarchical</vt:lpstr>
      <vt:lpstr> DNS is Hierarchical (contd.)</vt:lpstr>
      <vt:lpstr>Domain Names are (almost) unlimited</vt:lpstr>
      <vt:lpstr>Using the DNS</vt:lpstr>
      <vt:lpstr>Commonly seen Resource Record Types (RRTYPEs)</vt:lpstr>
      <vt:lpstr>A Simple Example</vt:lpstr>
      <vt:lpstr>Possible results from a Query</vt:lpstr>
      <vt:lpstr>How do you use an IP address as the key for a DNS query</vt:lpstr>
      <vt:lpstr>PowerPoint Presentation</vt:lpstr>
      <vt:lpstr>DNS is a Client-Server application</vt:lpstr>
      <vt:lpstr>There are three roles involved in DNS</vt:lpstr>
      <vt:lpstr>Three roles in DNS</vt:lpstr>
      <vt:lpstr>Three roles in DNS</vt:lpstr>
      <vt:lpstr>ROLE 1: THE STUB RESOLVER</vt:lpstr>
      <vt:lpstr>How does the stub resolver find a recursive nameserver?</vt:lpstr>
      <vt:lpstr>How do you choose which recursive resolver(s) to configure?</vt:lpstr>
      <vt:lpstr>Stub resolvers can be configured with search domain(s)</vt:lpstr>
      <vt:lpstr>Example: Unix stub resolver configuration</vt:lpstr>
      <vt:lpstr>Testing DNS</vt:lpstr>
      <vt:lpstr>Testing DNS with "dig"</vt:lpstr>
      <vt:lpstr>The trailing dot</vt:lpstr>
      <vt:lpstr>PowerPoint Presentation</vt:lpstr>
      <vt:lpstr>Understanding output from dig</vt:lpstr>
      <vt:lpstr>Understanding output from dig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Bile</dc:creator>
  <cp:lastModifiedBy>Mohamed Bile</cp:lastModifiedBy>
  <cp:revision>2</cp:revision>
  <dcterms:created xsi:type="dcterms:W3CDTF">2025-12-08T05:21:43Z</dcterms:created>
  <dcterms:modified xsi:type="dcterms:W3CDTF">2025-12-08T07:59:38Z</dcterms:modified>
</cp:coreProperties>
</file>