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7" r:id="rId3"/>
    <p:sldId id="258" r:id="rId4"/>
    <p:sldId id="259" r:id="rId5"/>
    <p:sldId id="267" r:id="rId6"/>
    <p:sldId id="261" r:id="rId7"/>
    <p:sldId id="262" r:id="rId8"/>
    <p:sldId id="264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25"/>
    <p:restoredTop sz="94681"/>
  </p:normalViewPr>
  <p:slideViewPr>
    <p:cSldViewPr snapToGrid="0">
      <p:cViewPr varScale="1">
        <p:scale>
          <a:sx n="102" d="100"/>
          <a:sy n="102" d="100"/>
        </p:scale>
        <p:origin x="74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0C14E-274E-4C44-B05C-18D9FD4183F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3892A3-ECC3-425B-93A1-200D7A634E9F}">
      <dgm:prSet/>
      <dgm:spPr/>
      <dgm:t>
        <a:bodyPr/>
        <a:lstStyle/>
        <a:p>
          <a:r>
            <a:rPr lang="en-US" dirty="0"/>
            <a:t>Symbolic Method</a:t>
          </a:r>
        </a:p>
      </dgm:t>
    </dgm:pt>
    <dgm:pt modelId="{930B1C36-3C73-437E-A2BA-D935A391D350}" type="parTrans" cxnId="{5DF0EFB4-5A92-4491-A41B-4E287E6C3072}">
      <dgm:prSet/>
      <dgm:spPr/>
      <dgm:t>
        <a:bodyPr/>
        <a:lstStyle/>
        <a:p>
          <a:endParaRPr lang="en-US"/>
        </a:p>
      </dgm:t>
    </dgm:pt>
    <dgm:pt modelId="{BE75D136-9B47-4EE6-9BB5-97B2CD7F80E2}" type="sibTrans" cxnId="{5DF0EFB4-5A92-4491-A41B-4E287E6C3072}">
      <dgm:prSet/>
      <dgm:spPr/>
      <dgm:t>
        <a:bodyPr/>
        <a:lstStyle/>
        <a:p>
          <a:endParaRPr lang="en-US"/>
        </a:p>
      </dgm:t>
    </dgm:pt>
    <dgm:pt modelId="{7D2D6C37-4CB9-41DB-92FF-A8BB0F4CB54C}">
      <dgm:prSet/>
      <dgm:spPr/>
      <dgm:t>
        <a:bodyPr/>
        <a:lstStyle/>
        <a:p>
          <a:r>
            <a:rPr lang="en-US"/>
            <a:t>Format:</a:t>
          </a:r>
        </a:p>
      </dgm:t>
    </dgm:pt>
    <dgm:pt modelId="{868D298B-2DEA-4AA2-AD7F-3EAC122DD75B}" type="parTrans" cxnId="{3C69E36D-CD66-4EB1-96B1-8A6798986510}">
      <dgm:prSet/>
      <dgm:spPr/>
      <dgm:t>
        <a:bodyPr/>
        <a:lstStyle/>
        <a:p>
          <a:endParaRPr lang="en-US"/>
        </a:p>
      </dgm:t>
    </dgm:pt>
    <dgm:pt modelId="{58AED80B-B550-4CC7-B0B4-B513F0045C7A}" type="sibTrans" cxnId="{3C69E36D-CD66-4EB1-96B1-8A6798986510}">
      <dgm:prSet/>
      <dgm:spPr/>
      <dgm:t>
        <a:bodyPr/>
        <a:lstStyle/>
        <a:p>
          <a:endParaRPr lang="en-US"/>
        </a:p>
      </dgm:t>
    </dgm:pt>
    <dgm:pt modelId="{11E938AE-2B8F-45D2-9BDE-7E6E8F97ACE2}">
      <dgm:prSet/>
      <dgm:spPr/>
      <dgm:t>
        <a:bodyPr/>
        <a:lstStyle/>
        <a:p>
          <a:r>
            <a:rPr lang="en-US"/>
            <a:t>chmod who what which file</a:t>
          </a:r>
        </a:p>
      </dgm:t>
    </dgm:pt>
    <dgm:pt modelId="{54047829-308F-4523-9551-09A6163F034B}" type="parTrans" cxnId="{0A186B18-557C-4FDE-B54C-E8B0CF9F2370}">
      <dgm:prSet/>
      <dgm:spPr/>
      <dgm:t>
        <a:bodyPr/>
        <a:lstStyle/>
        <a:p>
          <a:endParaRPr lang="en-US"/>
        </a:p>
      </dgm:t>
    </dgm:pt>
    <dgm:pt modelId="{1362B632-2E80-454F-96D0-67A06F9F9FCB}" type="sibTrans" cxnId="{0A186B18-557C-4FDE-B54C-E8B0CF9F2370}">
      <dgm:prSet/>
      <dgm:spPr/>
      <dgm:t>
        <a:bodyPr/>
        <a:lstStyle/>
        <a:p>
          <a:endParaRPr lang="en-US"/>
        </a:p>
      </dgm:t>
    </dgm:pt>
    <dgm:pt modelId="{97728862-0E33-4C40-9E80-E4917E439202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/>
            <a:t>Who: u, g, o, a</a:t>
          </a:r>
        </a:p>
      </dgm:t>
    </dgm:pt>
    <dgm:pt modelId="{FA657F74-165B-4A9C-A880-9C98A4CC9992}" type="parTrans" cxnId="{1B1ACB30-95A2-4CA0-83C3-0EEBA5F42B2E}">
      <dgm:prSet/>
      <dgm:spPr/>
      <dgm:t>
        <a:bodyPr/>
        <a:lstStyle/>
        <a:p>
          <a:endParaRPr lang="en-US"/>
        </a:p>
      </dgm:t>
    </dgm:pt>
    <dgm:pt modelId="{232C7DF1-E6F9-433D-BF49-6DB9C2BDC0B3}" type="sibTrans" cxnId="{1B1ACB30-95A2-4CA0-83C3-0EEBA5F42B2E}">
      <dgm:prSet/>
      <dgm:spPr/>
      <dgm:t>
        <a:bodyPr/>
        <a:lstStyle/>
        <a:p>
          <a:endParaRPr lang="en-US"/>
        </a:p>
      </dgm:t>
    </dgm:pt>
    <dgm:pt modelId="{E9A5401E-3C8A-43F9-B7E8-6DF639933C0D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/>
            <a:t>What: +, -, =</a:t>
          </a:r>
        </a:p>
      </dgm:t>
    </dgm:pt>
    <dgm:pt modelId="{E6B73529-488A-43C1-ACB2-D6D505292D67}" type="parTrans" cxnId="{4B3015EB-D0C8-4AB3-8F0E-F1BE12102427}">
      <dgm:prSet/>
      <dgm:spPr/>
      <dgm:t>
        <a:bodyPr/>
        <a:lstStyle/>
        <a:p>
          <a:endParaRPr lang="en-US"/>
        </a:p>
      </dgm:t>
    </dgm:pt>
    <dgm:pt modelId="{F336C564-A75D-407C-AC88-B2BB679E07FA}" type="sibTrans" cxnId="{4B3015EB-D0C8-4AB3-8F0E-F1BE12102427}">
      <dgm:prSet/>
      <dgm:spPr/>
      <dgm:t>
        <a:bodyPr/>
        <a:lstStyle/>
        <a:p>
          <a:endParaRPr lang="en-US"/>
        </a:p>
      </dgm:t>
    </dgm:pt>
    <dgm:pt modelId="{E87E6ACD-B191-442E-B9AA-BCD13442928B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/>
            <a:t>Which: r, w, x</a:t>
          </a:r>
        </a:p>
      </dgm:t>
    </dgm:pt>
    <dgm:pt modelId="{5564946F-B079-49CD-85DB-7D40C5DC9FF4}" type="parTrans" cxnId="{F573C4DA-9B69-46CB-9C81-C886F6D9303F}">
      <dgm:prSet/>
      <dgm:spPr/>
      <dgm:t>
        <a:bodyPr/>
        <a:lstStyle/>
        <a:p>
          <a:endParaRPr lang="en-US"/>
        </a:p>
      </dgm:t>
    </dgm:pt>
    <dgm:pt modelId="{9C3FB464-79FC-4746-936A-9600AFCD9BC5}" type="sibTrans" cxnId="{F573C4DA-9B69-46CB-9C81-C886F6D9303F}">
      <dgm:prSet/>
      <dgm:spPr/>
      <dgm:t>
        <a:bodyPr/>
        <a:lstStyle/>
        <a:p>
          <a:endParaRPr lang="en-US"/>
        </a:p>
      </dgm:t>
    </dgm:pt>
    <dgm:pt modelId="{5E2E76CB-74DA-490C-ADCF-BDF350ABCE8E}">
      <dgm:prSet/>
      <dgm:spPr/>
      <dgm:t>
        <a:bodyPr/>
        <a:lstStyle/>
        <a:p>
          <a:r>
            <a:rPr lang="en-US" dirty="0"/>
            <a:t>Examples:</a:t>
          </a:r>
        </a:p>
      </dgm:t>
    </dgm:pt>
    <dgm:pt modelId="{541CF78C-D792-42D7-A0F5-84022AF66CA8}" type="parTrans" cxnId="{48B32516-27BF-4C19-A75F-DA5344B2AC79}">
      <dgm:prSet/>
      <dgm:spPr/>
      <dgm:t>
        <a:bodyPr/>
        <a:lstStyle/>
        <a:p>
          <a:endParaRPr lang="en-US"/>
        </a:p>
      </dgm:t>
    </dgm:pt>
    <dgm:pt modelId="{3300B61C-7D65-4395-8F61-3F0D797590C5}" type="sibTrans" cxnId="{48B32516-27BF-4C19-A75F-DA5344B2AC79}">
      <dgm:prSet/>
      <dgm:spPr/>
      <dgm:t>
        <a:bodyPr/>
        <a:lstStyle/>
        <a:p>
          <a:endParaRPr lang="en-US"/>
        </a:p>
      </dgm:t>
    </dgm:pt>
    <dgm:pt modelId="{353710FD-34BF-47C4-B4A0-38D41F27ABAC}">
      <dgm:prSet/>
      <dgm:spPr/>
      <dgm:t>
        <a:bodyPr/>
        <a:lstStyle/>
        <a:p>
          <a:r>
            <a:rPr lang="en-US"/>
            <a:t>chmod go-rw file1</a:t>
          </a:r>
        </a:p>
      </dgm:t>
    </dgm:pt>
    <dgm:pt modelId="{C90B41DF-8734-4390-A752-36A4A916032A}" type="parTrans" cxnId="{3923437A-7D05-4F5A-A417-892ED862C202}">
      <dgm:prSet/>
      <dgm:spPr/>
      <dgm:t>
        <a:bodyPr/>
        <a:lstStyle/>
        <a:p>
          <a:endParaRPr lang="en-US"/>
        </a:p>
      </dgm:t>
    </dgm:pt>
    <dgm:pt modelId="{5B8DC426-B9AA-4A19-8F7C-9EAA760FCAFE}" type="sibTrans" cxnId="{3923437A-7D05-4F5A-A417-892ED862C202}">
      <dgm:prSet/>
      <dgm:spPr/>
      <dgm:t>
        <a:bodyPr/>
        <a:lstStyle/>
        <a:p>
          <a:endParaRPr lang="en-US"/>
        </a:p>
      </dgm:t>
    </dgm:pt>
    <dgm:pt modelId="{209421D6-5A9D-4710-88B4-13762E38BED4}">
      <dgm:prSet/>
      <dgm:spPr/>
      <dgm:t>
        <a:bodyPr/>
        <a:lstStyle/>
        <a:p>
          <a:r>
            <a:rPr lang="en-US"/>
            <a:t>chmod a+x file2</a:t>
          </a:r>
        </a:p>
      </dgm:t>
    </dgm:pt>
    <dgm:pt modelId="{753EAC65-3D2E-4518-85CD-FDAE50EABBC1}" type="parTrans" cxnId="{F7A574B2-005A-4DDC-9E47-57C61232B612}">
      <dgm:prSet/>
      <dgm:spPr/>
      <dgm:t>
        <a:bodyPr/>
        <a:lstStyle/>
        <a:p>
          <a:endParaRPr lang="en-US"/>
        </a:p>
      </dgm:t>
    </dgm:pt>
    <dgm:pt modelId="{9A02C903-BC32-4092-A717-AEE08DA97252}" type="sibTrans" cxnId="{F7A574B2-005A-4DDC-9E47-57C61232B612}">
      <dgm:prSet/>
      <dgm:spPr/>
      <dgm:t>
        <a:bodyPr/>
        <a:lstStyle/>
        <a:p>
          <a:endParaRPr lang="en-US"/>
        </a:p>
      </dgm:t>
    </dgm:pt>
    <dgm:pt modelId="{85251AE0-39A2-FA4B-9647-98923E76B03F}" type="pres">
      <dgm:prSet presAssocID="{1300C14E-274E-4C44-B05C-18D9FD4183F0}" presName="linear" presStyleCnt="0">
        <dgm:presLayoutVars>
          <dgm:dir/>
          <dgm:animLvl val="lvl"/>
          <dgm:resizeHandles val="exact"/>
        </dgm:presLayoutVars>
      </dgm:prSet>
      <dgm:spPr/>
    </dgm:pt>
    <dgm:pt modelId="{580BE33D-39C3-EE41-A079-1CA142406EE3}" type="pres">
      <dgm:prSet presAssocID="{493892A3-ECC3-425B-93A1-200D7A634E9F}" presName="parentLin" presStyleCnt="0"/>
      <dgm:spPr/>
    </dgm:pt>
    <dgm:pt modelId="{400768B1-B20D-5F41-8969-D097067F6F55}" type="pres">
      <dgm:prSet presAssocID="{493892A3-ECC3-425B-93A1-200D7A634E9F}" presName="parentLeftMargin" presStyleLbl="node1" presStyleIdx="0" presStyleCnt="1"/>
      <dgm:spPr/>
    </dgm:pt>
    <dgm:pt modelId="{436AA532-1A4A-5B4A-A2D9-A1B57D7ACB50}" type="pres">
      <dgm:prSet presAssocID="{493892A3-ECC3-425B-93A1-200D7A634E9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40C9066-86E3-B243-B11D-3C5DB865AF60}" type="pres">
      <dgm:prSet presAssocID="{493892A3-ECC3-425B-93A1-200D7A634E9F}" presName="negativeSpace" presStyleCnt="0"/>
      <dgm:spPr/>
    </dgm:pt>
    <dgm:pt modelId="{9110584E-060F-254E-9E8F-4C4B36ACA68C}" type="pres">
      <dgm:prSet presAssocID="{493892A3-ECC3-425B-93A1-200D7A634E9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5887103-4736-B14E-8BE4-8CA971C4BFED}" type="presOf" srcId="{E87E6ACD-B191-442E-B9AA-BCD13442928B}" destId="{9110584E-060F-254E-9E8F-4C4B36ACA68C}" srcOrd="0" destOrd="4" presId="urn:microsoft.com/office/officeart/2005/8/layout/list1"/>
    <dgm:cxn modelId="{48B32516-27BF-4C19-A75F-DA5344B2AC79}" srcId="{493892A3-ECC3-425B-93A1-200D7A634E9F}" destId="{5E2E76CB-74DA-490C-ADCF-BDF350ABCE8E}" srcOrd="1" destOrd="0" parTransId="{541CF78C-D792-42D7-A0F5-84022AF66CA8}" sibTransId="{3300B61C-7D65-4395-8F61-3F0D797590C5}"/>
    <dgm:cxn modelId="{91E25717-46A4-CC4A-8327-98E53666EB19}" type="presOf" srcId="{1300C14E-274E-4C44-B05C-18D9FD4183F0}" destId="{85251AE0-39A2-FA4B-9647-98923E76B03F}" srcOrd="0" destOrd="0" presId="urn:microsoft.com/office/officeart/2005/8/layout/list1"/>
    <dgm:cxn modelId="{0A186B18-557C-4FDE-B54C-E8B0CF9F2370}" srcId="{7D2D6C37-4CB9-41DB-92FF-A8BB0F4CB54C}" destId="{11E938AE-2B8F-45D2-9BDE-7E6E8F97ACE2}" srcOrd="0" destOrd="0" parTransId="{54047829-308F-4523-9551-09A6163F034B}" sibTransId="{1362B632-2E80-454F-96D0-67A06F9F9FCB}"/>
    <dgm:cxn modelId="{0D930D2A-EAA2-F240-A577-917FBDB687AF}" type="presOf" srcId="{493892A3-ECC3-425B-93A1-200D7A634E9F}" destId="{436AA532-1A4A-5B4A-A2D9-A1B57D7ACB50}" srcOrd="1" destOrd="0" presId="urn:microsoft.com/office/officeart/2005/8/layout/list1"/>
    <dgm:cxn modelId="{1B1ACB30-95A2-4CA0-83C3-0EEBA5F42B2E}" srcId="{11E938AE-2B8F-45D2-9BDE-7E6E8F97ACE2}" destId="{97728862-0E33-4C40-9E80-E4917E439202}" srcOrd="0" destOrd="0" parTransId="{FA657F74-165B-4A9C-A880-9C98A4CC9992}" sibTransId="{232C7DF1-E6F9-433D-BF49-6DB9C2BDC0B3}"/>
    <dgm:cxn modelId="{0E1B6935-3464-764B-8F3F-DB63A7455FC6}" type="presOf" srcId="{353710FD-34BF-47C4-B4A0-38D41F27ABAC}" destId="{9110584E-060F-254E-9E8F-4C4B36ACA68C}" srcOrd="0" destOrd="6" presId="urn:microsoft.com/office/officeart/2005/8/layout/list1"/>
    <dgm:cxn modelId="{21709D35-38A1-7146-A83A-A658B391836A}" type="presOf" srcId="{7D2D6C37-4CB9-41DB-92FF-A8BB0F4CB54C}" destId="{9110584E-060F-254E-9E8F-4C4B36ACA68C}" srcOrd="0" destOrd="0" presId="urn:microsoft.com/office/officeart/2005/8/layout/list1"/>
    <dgm:cxn modelId="{A72D1551-5A7F-8141-8274-2909FB9D68AE}" type="presOf" srcId="{11E938AE-2B8F-45D2-9BDE-7E6E8F97ACE2}" destId="{9110584E-060F-254E-9E8F-4C4B36ACA68C}" srcOrd="0" destOrd="1" presId="urn:microsoft.com/office/officeart/2005/8/layout/list1"/>
    <dgm:cxn modelId="{05854553-A54E-1D4E-A32C-58020592A364}" type="presOf" srcId="{97728862-0E33-4C40-9E80-E4917E439202}" destId="{9110584E-060F-254E-9E8F-4C4B36ACA68C}" srcOrd="0" destOrd="2" presId="urn:microsoft.com/office/officeart/2005/8/layout/list1"/>
    <dgm:cxn modelId="{3C69E36D-CD66-4EB1-96B1-8A6798986510}" srcId="{493892A3-ECC3-425B-93A1-200D7A634E9F}" destId="{7D2D6C37-4CB9-41DB-92FF-A8BB0F4CB54C}" srcOrd="0" destOrd="0" parTransId="{868D298B-2DEA-4AA2-AD7F-3EAC122DD75B}" sibTransId="{58AED80B-B550-4CC7-B0B4-B513F0045C7A}"/>
    <dgm:cxn modelId="{3923437A-7D05-4F5A-A417-892ED862C202}" srcId="{5E2E76CB-74DA-490C-ADCF-BDF350ABCE8E}" destId="{353710FD-34BF-47C4-B4A0-38D41F27ABAC}" srcOrd="0" destOrd="0" parTransId="{C90B41DF-8734-4390-A752-36A4A916032A}" sibTransId="{5B8DC426-B9AA-4A19-8F7C-9EAA760FCAFE}"/>
    <dgm:cxn modelId="{9DE4EA98-0B82-1C42-BA53-E59FEFA9C112}" type="presOf" srcId="{5E2E76CB-74DA-490C-ADCF-BDF350ABCE8E}" destId="{9110584E-060F-254E-9E8F-4C4B36ACA68C}" srcOrd="0" destOrd="5" presId="urn:microsoft.com/office/officeart/2005/8/layout/list1"/>
    <dgm:cxn modelId="{F7A574B2-005A-4DDC-9E47-57C61232B612}" srcId="{5E2E76CB-74DA-490C-ADCF-BDF350ABCE8E}" destId="{209421D6-5A9D-4710-88B4-13762E38BED4}" srcOrd="1" destOrd="0" parTransId="{753EAC65-3D2E-4518-85CD-FDAE50EABBC1}" sibTransId="{9A02C903-BC32-4092-A717-AEE08DA97252}"/>
    <dgm:cxn modelId="{5DF0EFB4-5A92-4491-A41B-4E287E6C3072}" srcId="{1300C14E-274E-4C44-B05C-18D9FD4183F0}" destId="{493892A3-ECC3-425B-93A1-200D7A634E9F}" srcOrd="0" destOrd="0" parTransId="{930B1C36-3C73-437E-A2BA-D935A391D350}" sibTransId="{BE75D136-9B47-4EE6-9BB5-97B2CD7F80E2}"/>
    <dgm:cxn modelId="{EF0C17B7-9DB2-734E-9D6E-D4109092BC8C}" type="presOf" srcId="{E9A5401E-3C8A-43F9-B7E8-6DF639933C0D}" destId="{9110584E-060F-254E-9E8F-4C4B36ACA68C}" srcOrd="0" destOrd="3" presId="urn:microsoft.com/office/officeart/2005/8/layout/list1"/>
    <dgm:cxn modelId="{367AA8D5-27E5-1E49-865E-2C7430B6E9CC}" type="presOf" srcId="{209421D6-5A9D-4710-88B4-13762E38BED4}" destId="{9110584E-060F-254E-9E8F-4C4B36ACA68C}" srcOrd="0" destOrd="7" presId="urn:microsoft.com/office/officeart/2005/8/layout/list1"/>
    <dgm:cxn modelId="{F573C4DA-9B69-46CB-9C81-C886F6D9303F}" srcId="{11E938AE-2B8F-45D2-9BDE-7E6E8F97ACE2}" destId="{E87E6ACD-B191-442E-B9AA-BCD13442928B}" srcOrd="2" destOrd="0" parTransId="{5564946F-B079-49CD-85DB-7D40C5DC9FF4}" sibTransId="{9C3FB464-79FC-4746-936A-9600AFCD9BC5}"/>
    <dgm:cxn modelId="{4B3015EB-D0C8-4AB3-8F0E-F1BE12102427}" srcId="{11E938AE-2B8F-45D2-9BDE-7E6E8F97ACE2}" destId="{E9A5401E-3C8A-43F9-B7E8-6DF639933C0D}" srcOrd="1" destOrd="0" parTransId="{E6B73529-488A-43C1-ACB2-D6D505292D67}" sibTransId="{F336C564-A75D-407C-AC88-B2BB679E07FA}"/>
    <dgm:cxn modelId="{AA229AFD-CBC7-244B-9256-DEE5CB6FFD86}" type="presOf" srcId="{493892A3-ECC3-425B-93A1-200D7A634E9F}" destId="{400768B1-B20D-5F41-8969-D097067F6F55}" srcOrd="0" destOrd="0" presId="urn:microsoft.com/office/officeart/2005/8/layout/list1"/>
    <dgm:cxn modelId="{FEAC5AEB-EAA0-ED4C-A1B5-88CFA732946D}" type="presParOf" srcId="{85251AE0-39A2-FA4B-9647-98923E76B03F}" destId="{580BE33D-39C3-EE41-A079-1CA142406EE3}" srcOrd="0" destOrd="0" presId="urn:microsoft.com/office/officeart/2005/8/layout/list1"/>
    <dgm:cxn modelId="{3DE4D503-1E19-E446-A3FB-4386C08C220E}" type="presParOf" srcId="{580BE33D-39C3-EE41-A079-1CA142406EE3}" destId="{400768B1-B20D-5F41-8969-D097067F6F55}" srcOrd="0" destOrd="0" presId="urn:microsoft.com/office/officeart/2005/8/layout/list1"/>
    <dgm:cxn modelId="{1912CEE7-FA16-EB47-8E79-DBDDF61903C9}" type="presParOf" srcId="{580BE33D-39C3-EE41-A079-1CA142406EE3}" destId="{436AA532-1A4A-5B4A-A2D9-A1B57D7ACB50}" srcOrd="1" destOrd="0" presId="urn:microsoft.com/office/officeart/2005/8/layout/list1"/>
    <dgm:cxn modelId="{AC4DAFB9-4EE7-AB42-8174-DB5DDF31E190}" type="presParOf" srcId="{85251AE0-39A2-FA4B-9647-98923E76B03F}" destId="{840C9066-86E3-B243-B11D-3C5DB865AF60}" srcOrd="1" destOrd="0" presId="urn:microsoft.com/office/officeart/2005/8/layout/list1"/>
    <dgm:cxn modelId="{FA3F668F-A352-AB42-A132-1F4C0B8A5CB8}" type="presParOf" srcId="{85251AE0-39A2-FA4B-9647-98923E76B03F}" destId="{9110584E-060F-254E-9E8F-4C4B36ACA68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00C14E-274E-4C44-B05C-18D9FD4183F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3892A3-ECC3-425B-93A1-200D7A634E9F}">
      <dgm:prSet/>
      <dgm:spPr/>
      <dgm:t>
        <a:bodyPr/>
        <a:lstStyle/>
        <a:p>
          <a:r>
            <a:rPr lang="en-US" dirty="0"/>
            <a:t>Numeric Method</a:t>
          </a:r>
        </a:p>
      </dgm:t>
    </dgm:pt>
    <dgm:pt modelId="{930B1C36-3C73-437E-A2BA-D935A391D350}" type="parTrans" cxnId="{5DF0EFB4-5A92-4491-A41B-4E287E6C3072}">
      <dgm:prSet/>
      <dgm:spPr/>
      <dgm:t>
        <a:bodyPr/>
        <a:lstStyle/>
        <a:p>
          <a:endParaRPr lang="en-US"/>
        </a:p>
      </dgm:t>
    </dgm:pt>
    <dgm:pt modelId="{BE75D136-9B47-4EE6-9BB5-97B2CD7F80E2}" type="sibTrans" cxnId="{5DF0EFB4-5A92-4491-A41B-4E287E6C3072}">
      <dgm:prSet/>
      <dgm:spPr/>
      <dgm:t>
        <a:bodyPr/>
        <a:lstStyle/>
        <a:p>
          <a:endParaRPr lang="en-US"/>
        </a:p>
      </dgm:t>
    </dgm:pt>
    <dgm:pt modelId="{7D2D6C37-4CB9-41DB-92FF-A8BB0F4CB54C}">
      <dgm:prSet/>
      <dgm:spPr/>
      <dgm:t>
        <a:bodyPr/>
        <a:lstStyle/>
        <a:p>
          <a:r>
            <a:rPr lang="en-US" sz="3000"/>
            <a:t>Format:</a:t>
          </a:r>
        </a:p>
      </dgm:t>
    </dgm:pt>
    <dgm:pt modelId="{868D298B-2DEA-4AA2-AD7F-3EAC122DD75B}" type="parTrans" cxnId="{3C69E36D-CD66-4EB1-96B1-8A6798986510}">
      <dgm:prSet/>
      <dgm:spPr/>
      <dgm:t>
        <a:bodyPr/>
        <a:lstStyle/>
        <a:p>
          <a:endParaRPr lang="en-US"/>
        </a:p>
      </dgm:t>
    </dgm:pt>
    <dgm:pt modelId="{58AED80B-B550-4CC7-B0B4-B513F0045C7A}" type="sibTrans" cxnId="{3C69E36D-CD66-4EB1-96B1-8A6798986510}">
      <dgm:prSet/>
      <dgm:spPr/>
      <dgm:t>
        <a:bodyPr/>
        <a:lstStyle/>
        <a:p>
          <a:endParaRPr lang="en-US"/>
        </a:p>
      </dgm:t>
    </dgm:pt>
    <dgm:pt modelId="{11E938AE-2B8F-45D2-9BDE-7E6E8F97ACE2}">
      <dgm:prSet custT="1"/>
      <dgm:spPr/>
      <dgm:t>
        <a:bodyPr/>
        <a:lstStyle/>
        <a:p>
          <a:r>
            <a:rPr lang="en-US" sz="2800" dirty="0"/>
            <a:t>Each permission has an octal value:</a:t>
          </a:r>
        </a:p>
      </dgm:t>
    </dgm:pt>
    <dgm:pt modelId="{54047829-308F-4523-9551-09A6163F034B}" type="parTrans" cxnId="{0A186B18-557C-4FDE-B54C-E8B0CF9F2370}">
      <dgm:prSet/>
      <dgm:spPr/>
      <dgm:t>
        <a:bodyPr/>
        <a:lstStyle/>
        <a:p>
          <a:endParaRPr lang="en-US"/>
        </a:p>
      </dgm:t>
    </dgm:pt>
    <dgm:pt modelId="{1362B632-2E80-454F-96D0-67A06F9F9FCB}" type="sibTrans" cxnId="{0A186B18-557C-4FDE-B54C-E8B0CF9F2370}">
      <dgm:prSet/>
      <dgm:spPr/>
      <dgm:t>
        <a:bodyPr/>
        <a:lstStyle/>
        <a:p>
          <a:endParaRPr lang="en-US"/>
        </a:p>
      </dgm:t>
    </dgm:pt>
    <dgm:pt modelId="{4E877217-E7DA-4346-A92D-DF0EA6240D03}">
      <dgm:prSet/>
      <dgm:spPr/>
      <dgm:t>
        <a:bodyPr/>
        <a:lstStyle/>
        <a:p>
          <a:r>
            <a:rPr lang="en-US" sz="3000" dirty="0"/>
            <a:t>r = 4</a:t>
          </a:r>
        </a:p>
      </dgm:t>
    </dgm:pt>
    <dgm:pt modelId="{8A8FE569-AA15-CD47-A3B6-52DF0F21D7F1}" type="parTrans" cxnId="{2E596565-2C5B-1E40-B942-E6FEEA6996E0}">
      <dgm:prSet/>
      <dgm:spPr/>
      <dgm:t>
        <a:bodyPr/>
        <a:lstStyle/>
        <a:p>
          <a:endParaRPr lang="en-US"/>
        </a:p>
      </dgm:t>
    </dgm:pt>
    <dgm:pt modelId="{D94FABBF-E354-604B-AB4D-FADC6EDE84ED}" type="sibTrans" cxnId="{2E596565-2C5B-1E40-B942-E6FEEA6996E0}">
      <dgm:prSet/>
      <dgm:spPr/>
      <dgm:t>
        <a:bodyPr/>
        <a:lstStyle/>
        <a:p>
          <a:endParaRPr lang="en-US"/>
        </a:p>
      </dgm:t>
    </dgm:pt>
    <dgm:pt modelId="{9505E9D6-12D5-1248-AB79-88EFA400CF16}">
      <dgm:prSet/>
      <dgm:spPr/>
      <dgm:t>
        <a:bodyPr/>
        <a:lstStyle/>
        <a:p>
          <a:r>
            <a:rPr lang="en-US" sz="3000" dirty="0"/>
            <a:t>w = 2</a:t>
          </a:r>
        </a:p>
      </dgm:t>
    </dgm:pt>
    <dgm:pt modelId="{D80A1C4E-B71F-C244-9B4F-6588CA68EBFB}" type="parTrans" cxnId="{BC491E7F-ADA5-4C44-95B7-5572F6E1DE78}">
      <dgm:prSet/>
      <dgm:spPr/>
      <dgm:t>
        <a:bodyPr/>
        <a:lstStyle/>
        <a:p>
          <a:endParaRPr lang="en-US"/>
        </a:p>
      </dgm:t>
    </dgm:pt>
    <dgm:pt modelId="{6ED0A91C-E042-AB4B-BDFA-AB4AECE00180}" type="sibTrans" cxnId="{BC491E7F-ADA5-4C44-95B7-5572F6E1DE78}">
      <dgm:prSet/>
      <dgm:spPr/>
      <dgm:t>
        <a:bodyPr/>
        <a:lstStyle/>
        <a:p>
          <a:endParaRPr lang="en-US"/>
        </a:p>
      </dgm:t>
    </dgm:pt>
    <dgm:pt modelId="{A1787624-699F-544D-9834-07E5991DF54F}">
      <dgm:prSet/>
      <dgm:spPr/>
      <dgm:t>
        <a:bodyPr/>
        <a:lstStyle/>
        <a:p>
          <a:r>
            <a:rPr lang="en-US" sz="3000" dirty="0"/>
            <a:t>x = 1</a:t>
          </a:r>
        </a:p>
      </dgm:t>
    </dgm:pt>
    <dgm:pt modelId="{E490858B-8235-C441-8F93-278EDDF1C602}" type="parTrans" cxnId="{23CE804C-4DC6-1B43-9C93-0A70FB9DC51A}">
      <dgm:prSet/>
      <dgm:spPr/>
      <dgm:t>
        <a:bodyPr/>
        <a:lstStyle/>
        <a:p>
          <a:endParaRPr lang="en-US"/>
        </a:p>
      </dgm:t>
    </dgm:pt>
    <dgm:pt modelId="{DE474AAC-9FAA-1349-9F62-5D10BDD1F54B}" type="sibTrans" cxnId="{23CE804C-4DC6-1B43-9C93-0A70FB9DC51A}">
      <dgm:prSet/>
      <dgm:spPr/>
      <dgm:t>
        <a:bodyPr/>
        <a:lstStyle/>
        <a:p>
          <a:endParaRPr lang="en-US"/>
        </a:p>
      </dgm:t>
    </dgm:pt>
    <dgm:pt modelId="{E7057CAC-92CF-884B-9EC8-AA311EA5A3D6}">
      <dgm:prSet/>
      <dgm:spPr/>
      <dgm:t>
        <a:bodyPr/>
        <a:lstStyle/>
        <a:p>
          <a:r>
            <a:rPr lang="en-US" sz="3000" dirty="0"/>
            <a:t>Examples:</a:t>
          </a:r>
        </a:p>
      </dgm:t>
    </dgm:pt>
    <dgm:pt modelId="{14ADEF8B-B9E0-8048-BBEB-360D8F7C6924}" type="parTrans" cxnId="{B2A8C01A-1296-9443-AC59-5A58AA60C4D0}">
      <dgm:prSet/>
      <dgm:spPr/>
      <dgm:t>
        <a:bodyPr/>
        <a:lstStyle/>
        <a:p>
          <a:endParaRPr lang="en-US"/>
        </a:p>
      </dgm:t>
    </dgm:pt>
    <dgm:pt modelId="{E7C2E22E-8B05-1241-9FF0-1F81E966EA94}" type="sibTrans" cxnId="{B2A8C01A-1296-9443-AC59-5A58AA60C4D0}">
      <dgm:prSet/>
      <dgm:spPr/>
      <dgm:t>
        <a:bodyPr/>
        <a:lstStyle/>
        <a:p>
          <a:endParaRPr lang="en-US"/>
        </a:p>
      </dgm:t>
    </dgm:pt>
    <dgm:pt modelId="{A85EF588-D9D9-BB47-B312-381CF395C049}">
      <dgm:prSet/>
      <dgm:spPr/>
      <dgm:t>
        <a:bodyPr/>
        <a:lstStyle/>
        <a:p>
          <a:r>
            <a:rPr lang="en-US" sz="3000" dirty="0"/>
            <a:t>chmod 750 sampledir → rwx r-x ---</a:t>
          </a:r>
        </a:p>
      </dgm:t>
    </dgm:pt>
    <dgm:pt modelId="{FBFC1082-BB92-F24E-AB23-CB957F8ECCB9}" type="parTrans" cxnId="{31293D87-903C-3541-9B56-F122C82BEE0D}">
      <dgm:prSet/>
      <dgm:spPr/>
      <dgm:t>
        <a:bodyPr/>
        <a:lstStyle/>
        <a:p>
          <a:endParaRPr lang="en-US"/>
        </a:p>
      </dgm:t>
    </dgm:pt>
    <dgm:pt modelId="{2F97243F-1B2D-3D46-B4C2-E19A733C824A}" type="sibTrans" cxnId="{31293D87-903C-3541-9B56-F122C82BEE0D}">
      <dgm:prSet/>
      <dgm:spPr/>
      <dgm:t>
        <a:bodyPr/>
        <a:lstStyle/>
        <a:p>
          <a:endParaRPr lang="en-US"/>
        </a:p>
      </dgm:t>
    </dgm:pt>
    <dgm:pt modelId="{85251AE0-39A2-FA4B-9647-98923E76B03F}" type="pres">
      <dgm:prSet presAssocID="{1300C14E-274E-4C44-B05C-18D9FD4183F0}" presName="linear" presStyleCnt="0">
        <dgm:presLayoutVars>
          <dgm:dir/>
          <dgm:animLvl val="lvl"/>
          <dgm:resizeHandles val="exact"/>
        </dgm:presLayoutVars>
      </dgm:prSet>
      <dgm:spPr/>
    </dgm:pt>
    <dgm:pt modelId="{580BE33D-39C3-EE41-A079-1CA142406EE3}" type="pres">
      <dgm:prSet presAssocID="{493892A3-ECC3-425B-93A1-200D7A634E9F}" presName="parentLin" presStyleCnt="0"/>
      <dgm:spPr/>
    </dgm:pt>
    <dgm:pt modelId="{400768B1-B20D-5F41-8969-D097067F6F55}" type="pres">
      <dgm:prSet presAssocID="{493892A3-ECC3-425B-93A1-200D7A634E9F}" presName="parentLeftMargin" presStyleLbl="node1" presStyleIdx="0" presStyleCnt="1"/>
      <dgm:spPr/>
    </dgm:pt>
    <dgm:pt modelId="{436AA532-1A4A-5B4A-A2D9-A1B57D7ACB50}" type="pres">
      <dgm:prSet presAssocID="{493892A3-ECC3-425B-93A1-200D7A634E9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40C9066-86E3-B243-B11D-3C5DB865AF60}" type="pres">
      <dgm:prSet presAssocID="{493892A3-ECC3-425B-93A1-200D7A634E9F}" presName="negativeSpace" presStyleCnt="0"/>
      <dgm:spPr/>
    </dgm:pt>
    <dgm:pt modelId="{9110584E-060F-254E-9E8F-4C4B36ACA68C}" type="pres">
      <dgm:prSet presAssocID="{493892A3-ECC3-425B-93A1-200D7A634E9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1E25717-46A4-CC4A-8327-98E53666EB19}" type="presOf" srcId="{1300C14E-274E-4C44-B05C-18D9FD4183F0}" destId="{85251AE0-39A2-FA4B-9647-98923E76B03F}" srcOrd="0" destOrd="0" presId="urn:microsoft.com/office/officeart/2005/8/layout/list1"/>
    <dgm:cxn modelId="{0A186B18-557C-4FDE-B54C-E8B0CF9F2370}" srcId="{7D2D6C37-4CB9-41DB-92FF-A8BB0F4CB54C}" destId="{11E938AE-2B8F-45D2-9BDE-7E6E8F97ACE2}" srcOrd="0" destOrd="0" parTransId="{54047829-308F-4523-9551-09A6163F034B}" sibTransId="{1362B632-2E80-454F-96D0-67A06F9F9FCB}"/>
    <dgm:cxn modelId="{B2A8C01A-1296-9443-AC59-5A58AA60C4D0}" srcId="{7D2D6C37-4CB9-41DB-92FF-A8BB0F4CB54C}" destId="{E7057CAC-92CF-884B-9EC8-AA311EA5A3D6}" srcOrd="4" destOrd="0" parTransId="{14ADEF8B-B9E0-8048-BBEB-360D8F7C6924}" sibTransId="{E7C2E22E-8B05-1241-9FF0-1F81E966EA94}"/>
    <dgm:cxn modelId="{0D930D2A-EAA2-F240-A577-917FBDB687AF}" type="presOf" srcId="{493892A3-ECC3-425B-93A1-200D7A634E9F}" destId="{436AA532-1A4A-5B4A-A2D9-A1B57D7ACB50}" srcOrd="1" destOrd="0" presId="urn:microsoft.com/office/officeart/2005/8/layout/list1"/>
    <dgm:cxn modelId="{374AFA31-F385-F249-BFE7-00E4E71AE16C}" type="presOf" srcId="{9505E9D6-12D5-1248-AB79-88EFA400CF16}" destId="{9110584E-060F-254E-9E8F-4C4B36ACA68C}" srcOrd="0" destOrd="3" presId="urn:microsoft.com/office/officeart/2005/8/layout/list1"/>
    <dgm:cxn modelId="{21709D35-38A1-7146-A83A-A658B391836A}" type="presOf" srcId="{7D2D6C37-4CB9-41DB-92FF-A8BB0F4CB54C}" destId="{9110584E-060F-254E-9E8F-4C4B36ACA68C}" srcOrd="0" destOrd="0" presId="urn:microsoft.com/office/officeart/2005/8/layout/list1"/>
    <dgm:cxn modelId="{23CE804C-4DC6-1B43-9C93-0A70FB9DC51A}" srcId="{7D2D6C37-4CB9-41DB-92FF-A8BB0F4CB54C}" destId="{A1787624-699F-544D-9834-07E5991DF54F}" srcOrd="3" destOrd="0" parTransId="{E490858B-8235-C441-8F93-278EDDF1C602}" sibTransId="{DE474AAC-9FAA-1349-9F62-5D10BDD1F54B}"/>
    <dgm:cxn modelId="{A72D1551-5A7F-8141-8274-2909FB9D68AE}" type="presOf" srcId="{11E938AE-2B8F-45D2-9BDE-7E6E8F97ACE2}" destId="{9110584E-060F-254E-9E8F-4C4B36ACA68C}" srcOrd="0" destOrd="1" presId="urn:microsoft.com/office/officeart/2005/8/layout/list1"/>
    <dgm:cxn modelId="{AA2C125E-0A1D-5A4C-8AC4-B964C4E65271}" type="presOf" srcId="{A85EF588-D9D9-BB47-B312-381CF395C049}" destId="{9110584E-060F-254E-9E8F-4C4B36ACA68C}" srcOrd="0" destOrd="6" presId="urn:microsoft.com/office/officeart/2005/8/layout/list1"/>
    <dgm:cxn modelId="{2E596565-2C5B-1E40-B942-E6FEEA6996E0}" srcId="{7D2D6C37-4CB9-41DB-92FF-A8BB0F4CB54C}" destId="{4E877217-E7DA-4346-A92D-DF0EA6240D03}" srcOrd="1" destOrd="0" parTransId="{8A8FE569-AA15-CD47-A3B6-52DF0F21D7F1}" sibTransId="{D94FABBF-E354-604B-AB4D-FADC6EDE84ED}"/>
    <dgm:cxn modelId="{3C69E36D-CD66-4EB1-96B1-8A6798986510}" srcId="{493892A3-ECC3-425B-93A1-200D7A634E9F}" destId="{7D2D6C37-4CB9-41DB-92FF-A8BB0F4CB54C}" srcOrd="0" destOrd="0" parTransId="{868D298B-2DEA-4AA2-AD7F-3EAC122DD75B}" sibTransId="{58AED80B-B550-4CC7-B0B4-B513F0045C7A}"/>
    <dgm:cxn modelId="{BC491E7F-ADA5-4C44-95B7-5572F6E1DE78}" srcId="{7D2D6C37-4CB9-41DB-92FF-A8BB0F4CB54C}" destId="{9505E9D6-12D5-1248-AB79-88EFA400CF16}" srcOrd="2" destOrd="0" parTransId="{D80A1C4E-B71F-C244-9B4F-6588CA68EBFB}" sibTransId="{6ED0A91C-E042-AB4B-BDFA-AB4AECE00180}"/>
    <dgm:cxn modelId="{31293D87-903C-3541-9B56-F122C82BEE0D}" srcId="{7D2D6C37-4CB9-41DB-92FF-A8BB0F4CB54C}" destId="{A85EF588-D9D9-BB47-B312-381CF395C049}" srcOrd="5" destOrd="0" parTransId="{FBFC1082-BB92-F24E-AB23-CB957F8ECCB9}" sibTransId="{2F97243F-1B2D-3D46-B4C2-E19A733C824A}"/>
    <dgm:cxn modelId="{12CA3589-F87E-254B-A8B7-8EB91FEEF542}" type="presOf" srcId="{E7057CAC-92CF-884B-9EC8-AA311EA5A3D6}" destId="{9110584E-060F-254E-9E8F-4C4B36ACA68C}" srcOrd="0" destOrd="5" presId="urn:microsoft.com/office/officeart/2005/8/layout/list1"/>
    <dgm:cxn modelId="{5DF0EFB4-5A92-4491-A41B-4E287E6C3072}" srcId="{1300C14E-274E-4C44-B05C-18D9FD4183F0}" destId="{493892A3-ECC3-425B-93A1-200D7A634E9F}" srcOrd="0" destOrd="0" parTransId="{930B1C36-3C73-437E-A2BA-D935A391D350}" sibTransId="{BE75D136-9B47-4EE6-9BB5-97B2CD7F80E2}"/>
    <dgm:cxn modelId="{142E42BB-F2B0-2F46-A76F-47C343C27B84}" type="presOf" srcId="{A1787624-699F-544D-9834-07E5991DF54F}" destId="{9110584E-060F-254E-9E8F-4C4B36ACA68C}" srcOrd="0" destOrd="4" presId="urn:microsoft.com/office/officeart/2005/8/layout/list1"/>
    <dgm:cxn modelId="{D1FA26C1-38FA-3A4D-9356-CA8FF3C63B03}" type="presOf" srcId="{4E877217-E7DA-4346-A92D-DF0EA6240D03}" destId="{9110584E-060F-254E-9E8F-4C4B36ACA68C}" srcOrd="0" destOrd="2" presId="urn:microsoft.com/office/officeart/2005/8/layout/list1"/>
    <dgm:cxn modelId="{AA229AFD-CBC7-244B-9256-DEE5CB6FFD86}" type="presOf" srcId="{493892A3-ECC3-425B-93A1-200D7A634E9F}" destId="{400768B1-B20D-5F41-8969-D097067F6F55}" srcOrd="0" destOrd="0" presId="urn:microsoft.com/office/officeart/2005/8/layout/list1"/>
    <dgm:cxn modelId="{FEAC5AEB-EAA0-ED4C-A1B5-88CFA732946D}" type="presParOf" srcId="{85251AE0-39A2-FA4B-9647-98923E76B03F}" destId="{580BE33D-39C3-EE41-A079-1CA142406EE3}" srcOrd="0" destOrd="0" presId="urn:microsoft.com/office/officeart/2005/8/layout/list1"/>
    <dgm:cxn modelId="{3DE4D503-1E19-E446-A3FB-4386C08C220E}" type="presParOf" srcId="{580BE33D-39C3-EE41-A079-1CA142406EE3}" destId="{400768B1-B20D-5F41-8969-D097067F6F55}" srcOrd="0" destOrd="0" presId="urn:microsoft.com/office/officeart/2005/8/layout/list1"/>
    <dgm:cxn modelId="{1912CEE7-FA16-EB47-8E79-DBDDF61903C9}" type="presParOf" srcId="{580BE33D-39C3-EE41-A079-1CA142406EE3}" destId="{436AA532-1A4A-5B4A-A2D9-A1B57D7ACB50}" srcOrd="1" destOrd="0" presId="urn:microsoft.com/office/officeart/2005/8/layout/list1"/>
    <dgm:cxn modelId="{AC4DAFB9-4EE7-AB42-8174-DB5DDF31E190}" type="presParOf" srcId="{85251AE0-39A2-FA4B-9647-98923E76B03F}" destId="{840C9066-86E3-B243-B11D-3C5DB865AF60}" srcOrd="1" destOrd="0" presId="urn:microsoft.com/office/officeart/2005/8/layout/list1"/>
    <dgm:cxn modelId="{FA3F668F-A352-AB42-A132-1F4C0B8A5CB8}" type="presParOf" srcId="{85251AE0-39A2-FA4B-9647-98923E76B03F}" destId="{9110584E-060F-254E-9E8F-4C4B36ACA68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52B64F-EB94-40AC-83F5-6F32DC7FBC1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00A4D21-644E-4581-A7AA-2E9B50782EC7}">
      <dgm:prSet/>
      <dgm:spPr/>
      <dgm:t>
        <a:bodyPr/>
        <a:lstStyle/>
        <a:p>
          <a:r>
            <a:rPr lang="en-US" dirty="0"/>
            <a:t>Use chown to change file owner/group.</a:t>
          </a:r>
        </a:p>
      </dgm:t>
    </dgm:pt>
    <dgm:pt modelId="{FB093875-B6B8-4210-9D02-877E31F4D6AD}" type="parTrans" cxnId="{972426FA-81BE-481A-8966-F98088D671D0}">
      <dgm:prSet/>
      <dgm:spPr/>
      <dgm:t>
        <a:bodyPr/>
        <a:lstStyle/>
        <a:p>
          <a:endParaRPr lang="en-US"/>
        </a:p>
      </dgm:t>
    </dgm:pt>
    <dgm:pt modelId="{3BA0B465-CA30-442C-AE25-7D21865EBC42}" type="sibTrans" cxnId="{972426FA-81BE-481A-8966-F98088D671D0}">
      <dgm:prSet/>
      <dgm:spPr/>
      <dgm:t>
        <a:bodyPr/>
        <a:lstStyle/>
        <a:p>
          <a:endParaRPr lang="en-US"/>
        </a:p>
      </dgm:t>
    </dgm:pt>
    <dgm:pt modelId="{9C70F572-7AD3-418D-BA85-8A247A9D1390}">
      <dgm:prSet/>
      <dgm:spPr/>
      <dgm:t>
        <a:bodyPr/>
        <a:lstStyle/>
        <a:p>
          <a:r>
            <a:rPr lang="en-US"/>
            <a:t>Examples:</a:t>
          </a:r>
        </a:p>
      </dgm:t>
    </dgm:pt>
    <dgm:pt modelId="{99AD4763-D6D6-4223-95F2-0CC40D834180}" type="parTrans" cxnId="{6FD58E30-7F18-4BEA-A132-BA9719853C3D}">
      <dgm:prSet/>
      <dgm:spPr/>
      <dgm:t>
        <a:bodyPr/>
        <a:lstStyle/>
        <a:p>
          <a:endParaRPr lang="en-US"/>
        </a:p>
      </dgm:t>
    </dgm:pt>
    <dgm:pt modelId="{715ADA73-0912-463A-8E26-E0C9EAE853E8}" type="sibTrans" cxnId="{6FD58E30-7F18-4BEA-A132-BA9719853C3D}">
      <dgm:prSet/>
      <dgm:spPr/>
      <dgm:t>
        <a:bodyPr/>
        <a:lstStyle/>
        <a:p>
          <a:endParaRPr lang="en-US"/>
        </a:p>
      </dgm:t>
    </dgm:pt>
    <dgm:pt modelId="{8DFEBFA5-F083-4F6B-AB33-2455AA8C6749}">
      <dgm:prSet/>
      <dgm:spPr/>
      <dgm:t>
        <a:bodyPr/>
        <a:lstStyle/>
        <a:p>
          <a:r>
            <a:rPr lang="en-US"/>
            <a:t>Change owner: chown student file</a:t>
          </a:r>
        </a:p>
      </dgm:t>
    </dgm:pt>
    <dgm:pt modelId="{7FC0E0C1-CAC2-4C91-B90D-75AD5AE03218}" type="parTrans" cxnId="{5B1C16A2-4B81-4E7C-927D-05EC0CB68B69}">
      <dgm:prSet/>
      <dgm:spPr/>
      <dgm:t>
        <a:bodyPr/>
        <a:lstStyle/>
        <a:p>
          <a:endParaRPr lang="en-US"/>
        </a:p>
      </dgm:t>
    </dgm:pt>
    <dgm:pt modelId="{812534B9-4E4E-4014-BEC0-CDC5C290A345}" type="sibTrans" cxnId="{5B1C16A2-4B81-4E7C-927D-05EC0CB68B69}">
      <dgm:prSet/>
      <dgm:spPr/>
      <dgm:t>
        <a:bodyPr/>
        <a:lstStyle/>
        <a:p>
          <a:endParaRPr lang="en-US"/>
        </a:p>
      </dgm:t>
    </dgm:pt>
    <dgm:pt modelId="{C7E586E4-6A03-421A-9B7A-8AD5133EFD95}">
      <dgm:prSet/>
      <dgm:spPr/>
      <dgm:t>
        <a:bodyPr/>
        <a:lstStyle/>
        <a:p>
          <a:r>
            <a:rPr lang="en-US"/>
            <a:t>Change group: chown :admins dir</a:t>
          </a:r>
        </a:p>
      </dgm:t>
    </dgm:pt>
    <dgm:pt modelId="{537A5083-808E-46A3-8970-5D02A1E55640}" type="parTrans" cxnId="{84584E0A-A813-4DDE-839C-B89209E22DC0}">
      <dgm:prSet/>
      <dgm:spPr/>
      <dgm:t>
        <a:bodyPr/>
        <a:lstStyle/>
        <a:p>
          <a:endParaRPr lang="en-US"/>
        </a:p>
      </dgm:t>
    </dgm:pt>
    <dgm:pt modelId="{35A25D9B-8B77-413A-A681-5A093D975625}" type="sibTrans" cxnId="{84584E0A-A813-4DDE-839C-B89209E22DC0}">
      <dgm:prSet/>
      <dgm:spPr/>
      <dgm:t>
        <a:bodyPr/>
        <a:lstStyle/>
        <a:p>
          <a:endParaRPr lang="en-US"/>
        </a:p>
      </dgm:t>
    </dgm:pt>
    <dgm:pt modelId="{E3DE3619-C536-4C4D-B50F-3FC7B84C7E99}">
      <dgm:prSet/>
      <dgm:spPr/>
      <dgm:t>
        <a:bodyPr/>
        <a:lstStyle/>
        <a:p>
          <a:r>
            <a:rPr lang="en-US"/>
            <a:t>Owner + group: chown user:group file</a:t>
          </a:r>
        </a:p>
      </dgm:t>
    </dgm:pt>
    <dgm:pt modelId="{D1E7C17D-D050-4C52-B945-BE34AB37AFC5}" type="parTrans" cxnId="{69534CB3-2FB5-44C2-96F4-0F4322969A10}">
      <dgm:prSet/>
      <dgm:spPr/>
      <dgm:t>
        <a:bodyPr/>
        <a:lstStyle/>
        <a:p>
          <a:endParaRPr lang="en-US"/>
        </a:p>
      </dgm:t>
    </dgm:pt>
    <dgm:pt modelId="{31444C7B-E3C4-42B5-93E4-BD837BA5B608}" type="sibTrans" cxnId="{69534CB3-2FB5-44C2-96F4-0F4322969A10}">
      <dgm:prSet/>
      <dgm:spPr/>
      <dgm:t>
        <a:bodyPr/>
        <a:lstStyle/>
        <a:p>
          <a:endParaRPr lang="en-US"/>
        </a:p>
      </dgm:t>
    </dgm:pt>
    <dgm:pt modelId="{0BD3BAED-C391-40AE-94BA-3012948282AF}">
      <dgm:prSet/>
      <dgm:spPr/>
      <dgm:t>
        <a:bodyPr/>
        <a:lstStyle/>
        <a:p>
          <a:r>
            <a:rPr lang="en-US"/>
            <a:t>Recursive: chown -R user dir</a:t>
          </a:r>
        </a:p>
      </dgm:t>
    </dgm:pt>
    <dgm:pt modelId="{F3AC9BE5-6B7A-4F15-A4E5-D9D489D283B3}" type="parTrans" cxnId="{D964A591-6997-41C2-9DE0-21A8F022CE17}">
      <dgm:prSet/>
      <dgm:spPr/>
      <dgm:t>
        <a:bodyPr/>
        <a:lstStyle/>
        <a:p>
          <a:endParaRPr lang="en-US"/>
        </a:p>
      </dgm:t>
    </dgm:pt>
    <dgm:pt modelId="{43D6FA11-FCC2-4AC3-BB62-B206E9BAE8AE}" type="sibTrans" cxnId="{D964A591-6997-41C2-9DE0-21A8F022CE17}">
      <dgm:prSet/>
      <dgm:spPr/>
      <dgm:t>
        <a:bodyPr/>
        <a:lstStyle/>
        <a:p>
          <a:endParaRPr lang="en-US"/>
        </a:p>
      </dgm:t>
    </dgm:pt>
    <dgm:pt modelId="{67CE5A59-8258-1C4E-9C0B-4C949EA952B7}" type="pres">
      <dgm:prSet presAssocID="{E352B64F-EB94-40AC-83F5-6F32DC7FBC1C}" presName="linear" presStyleCnt="0">
        <dgm:presLayoutVars>
          <dgm:animLvl val="lvl"/>
          <dgm:resizeHandles val="exact"/>
        </dgm:presLayoutVars>
      </dgm:prSet>
      <dgm:spPr/>
    </dgm:pt>
    <dgm:pt modelId="{4988F512-F7D2-584F-97BB-E48AFE2A2F94}" type="pres">
      <dgm:prSet presAssocID="{B00A4D21-644E-4581-A7AA-2E9B50782EC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98A66AD-6D80-BE40-8342-BAF0EC6280C4}" type="pres">
      <dgm:prSet presAssocID="{3BA0B465-CA30-442C-AE25-7D21865EBC42}" presName="spacer" presStyleCnt="0"/>
      <dgm:spPr/>
    </dgm:pt>
    <dgm:pt modelId="{CD681B00-C3F4-9449-B63E-E5C0D5C62260}" type="pres">
      <dgm:prSet presAssocID="{9C70F572-7AD3-418D-BA85-8A247A9D139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E2BB367-F56E-6E43-89ED-0A86CE3D4969}" type="pres">
      <dgm:prSet presAssocID="{9C70F572-7AD3-418D-BA85-8A247A9D139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C3A1A06-7BCD-4946-A28D-A7621BE35208}" type="presOf" srcId="{C7E586E4-6A03-421A-9B7A-8AD5133EFD95}" destId="{BE2BB367-F56E-6E43-89ED-0A86CE3D4969}" srcOrd="0" destOrd="1" presId="urn:microsoft.com/office/officeart/2005/8/layout/vList2"/>
    <dgm:cxn modelId="{84584E0A-A813-4DDE-839C-B89209E22DC0}" srcId="{9C70F572-7AD3-418D-BA85-8A247A9D1390}" destId="{C7E586E4-6A03-421A-9B7A-8AD5133EFD95}" srcOrd="1" destOrd="0" parTransId="{537A5083-808E-46A3-8970-5D02A1E55640}" sibTransId="{35A25D9B-8B77-413A-A681-5A093D975625}"/>
    <dgm:cxn modelId="{88A40812-6253-2149-82E5-F487A040A3D2}" type="presOf" srcId="{E3DE3619-C536-4C4D-B50F-3FC7B84C7E99}" destId="{BE2BB367-F56E-6E43-89ED-0A86CE3D4969}" srcOrd="0" destOrd="2" presId="urn:microsoft.com/office/officeart/2005/8/layout/vList2"/>
    <dgm:cxn modelId="{6FD58E30-7F18-4BEA-A132-BA9719853C3D}" srcId="{E352B64F-EB94-40AC-83F5-6F32DC7FBC1C}" destId="{9C70F572-7AD3-418D-BA85-8A247A9D1390}" srcOrd="1" destOrd="0" parTransId="{99AD4763-D6D6-4223-95F2-0CC40D834180}" sibTransId="{715ADA73-0912-463A-8E26-E0C9EAE853E8}"/>
    <dgm:cxn modelId="{8AB9F03D-4034-BF40-B766-A7BB238C5216}" type="presOf" srcId="{B00A4D21-644E-4581-A7AA-2E9B50782EC7}" destId="{4988F512-F7D2-584F-97BB-E48AFE2A2F94}" srcOrd="0" destOrd="0" presId="urn:microsoft.com/office/officeart/2005/8/layout/vList2"/>
    <dgm:cxn modelId="{DFFAAF79-E670-8F41-989E-64AB14E97FD8}" type="presOf" srcId="{E352B64F-EB94-40AC-83F5-6F32DC7FBC1C}" destId="{67CE5A59-8258-1C4E-9C0B-4C949EA952B7}" srcOrd="0" destOrd="0" presId="urn:microsoft.com/office/officeart/2005/8/layout/vList2"/>
    <dgm:cxn modelId="{7AE4978F-710B-E745-8929-3A47E80A1021}" type="presOf" srcId="{0BD3BAED-C391-40AE-94BA-3012948282AF}" destId="{BE2BB367-F56E-6E43-89ED-0A86CE3D4969}" srcOrd="0" destOrd="3" presId="urn:microsoft.com/office/officeart/2005/8/layout/vList2"/>
    <dgm:cxn modelId="{D964A591-6997-41C2-9DE0-21A8F022CE17}" srcId="{9C70F572-7AD3-418D-BA85-8A247A9D1390}" destId="{0BD3BAED-C391-40AE-94BA-3012948282AF}" srcOrd="3" destOrd="0" parTransId="{F3AC9BE5-6B7A-4F15-A4E5-D9D489D283B3}" sibTransId="{43D6FA11-FCC2-4AC3-BB62-B206E9BAE8AE}"/>
    <dgm:cxn modelId="{5B1C16A2-4B81-4E7C-927D-05EC0CB68B69}" srcId="{9C70F572-7AD3-418D-BA85-8A247A9D1390}" destId="{8DFEBFA5-F083-4F6B-AB33-2455AA8C6749}" srcOrd="0" destOrd="0" parTransId="{7FC0E0C1-CAC2-4C91-B90D-75AD5AE03218}" sibTransId="{812534B9-4E4E-4014-BEC0-CDC5C290A345}"/>
    <dgm:cxn modelId="{69534CB3-2FB5-44C2-96F4-0F4322969A10}" srcId="{9C70F572-7AD3-418D-BA85-8A247A9D1390}" destId="{E3DE3619-C536-4C4D-B50F-3FC7B84C7E99}" srcOrd="2" destOrd="0" parTransId="{D1E7C17D-D050-4C52-B945-BE34AB37AFC5}" sibTransId="{31444C7B-E3C4-42B5-93E4-BD837BA5B608}"/>
    <dgm:cxn modelId="{5531FED1-C2DB-0749-A9C7-BCA7F17EAEF1}" type="presOf" srcId="{8DFEBFA5-F083-4F6B-AB33-2455AA8C6749}" destId="{BE2BB367-F56E-6E43-89ED-0A86CE3D4969}" srcOrd="0" destOrd="0" presId="urn:microsoft.com/office/officeart/2005/8/layout/vList2"/>
    <dgm:cxn modelId="{CC4092DA-28FE-BC47-9A48-AACD2D078228}" type="presOf" srcId="{9C70F572-7AD3-418D-BA85-8A247A9D1390}" destId="{CD681B00-C3F4-9449-B63E-E5C0D5C62260}" srcOrd="0" destOrd="0" presId="urn:microsoft.com/office/officeart/2005/8/layout/vList2"/>
    <dgm:cxn modelId="{972426FA-81BE-481A-8966-F98088D671D0}" srcId="{E352B64F-EB94-40AC-83F5-6F32DC7FBC1C}" destId="{B00A4D21-644E-4581-A7AA-2E9B50782EC7}" srcOrd="0" destOrd="0" parTransId="{FB093875-B6B8-4210-9D02-877E31F4D6AD}" sibTransId="{3BA0B465-CA30-442C-AE25-7D21865EBC42}"/>
    <dgm:cxn modelId="{04B3AFF4-2C56-2542-B015-A86129F40569}" type="presParOf" srcId="{67CE5A59-8258-1C4E-9C0B-4C949EA952B7}" destId="{4988F512-F7D2-584F-97BB-E48AFE2A2F94}" srcOrd="0" destOrd="0" presId="urn:microsoft.com/office/officeart/2005/8/layout/vList2"/>
    <dgm:cxn modelId="{15A61626-ACCF-8048-A3F9-75E4E71205D6}" type="presParOf" srcId="{67CE5A59-8258-1C4E-9C0B-4C949EA952B7}" destId="{498A66AD-6D80-BE40-8342-BAF0EC6280C4}" srcOrd="1" destOrd="0" presId="urn:microsoft.com/office/officeart/2005/8/layout/vList2"/>
    <dgm:cxn modelId="{D2A5AD1E-4B07-8341-BD4D-DABD4E73645D}" type="presParOf" srcId="{67CE5A59-8258-1C4E-9C0B-4C949EA952B7}" destId="{CD681B00-C3F4-9449-B63E-E5C0D5C62260}" srcOrd="2" destOrd="0" presId="urn:microsoft.com/office/officeart/2005/8/layout/vList2"/>
    <dgm:cxn modelId="{8B919200-BA0B-7F42-80F2-14812F9B011B}" type="presParOf" srcId="{67CE5A59-8258-1C4E-9C0B-4C949EA952B7}" destId="{BE2BB367-F56E-6E43-89ED-0A86CE3D496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5B3F77-61E0-42EF-9850-FADFABBACFF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646ABBF-3B74-4E17-A7A4-E81A5F5CB70B}">
      <dgm:prSet/>
      <dgm:spPr/>
      <dgm:t>
        <a:bodyPr/>
        <a:lstStyle/>
        <a:p>
          <a:r>
            <a:rPr lang="en-US" b="1"/>
            <a:t>setuid (u+s)</a:t>
          </a:r>
          <a:endParaRPr lang="en-US"/>
        </a:p>
      </dgm:t>
    </dgm:pt>
    <dgm:pt modelId="{2D721D82-CE56-4641-A3D7-271BEF87168D}" type="parTrans" cxnId="{FEB98055-0951-42EF-8F7F-6632CE81C25B}">
      <dgm:prSet/>
      <dgm:spPr/>
      <dgm:t>
        <a:bodyPr/>
        <a:lstStyle/>
        <a:p>
          <a:endParaRPr lang="en-US"/>
        </a:p>
      </dgm:t>
    </dgm:pt>
    <dgm:pt modelId="{02FAADBB-D7A1-4673-AAFC-D4AB9972DE87}" type="sibTrans" cxnId="{FEB98055-0951-42EF-8F7F-6632CE81C25B}">
      <dgm:prSet/>
      <dgm:spPr/>
      <dgm:t>
        <a:bodyPr/>
        <a:lstStyle/>
        <a:p>
          <a:endParaRPr lang="en-US"/>
        </a:p>
      </dgm:t>
    </dgm:pt>
    <dgm:pt modelId="{FC7058AB-AC67-472E-8A46-843A42B938CA}">
      <dgm:prSet/>
      <dgm:spPr/>
      <dgm:t>
        <a:bodyPr/>
        <a:lstStyle/>
        <a:p>
          <a:r>
            <a:rPr lang="en-US"/>
            <a:t>Executable runs with file owner’s privileges.</a:t>
          </a:r>
        </a:p>
      </dgm:t>
    </dgm:pt>
    <dgm:pt modelId="{5FF0B0DE-6AC8-4E5B-9170-192B5CAD8CF0}" type="parTrans" cxnId="{4CB30892-5EE2-4590-8759-18274B06E0B1}">
      <dgm:prSet/>
      <dgm:spPr/>
      <dgm:t>
        <a:bodyPr/>
        <a:lstStyle/>
        <a:p>
          <a:endParaRPr lang="en-US"/>
        </a:p>
      </dgm:t>
    </dgm:pt>
    <dgm:pt modelId="{A3C63A96-B862-4A25-BF10-08D475D3B409}" type="sibTrans" cxnId="{4CB30892-5EE2-4590-8759-18274B06E0B1}">
      <dgm:prSet/>
      <dgm:spPr/>
      <dgm:t>
        <a:bodyPr/>
        <a:lstStyle/>
        <a:p>
          <a:endParaRPr lang="en-US"/>
        </a:p>
      </dgm:t>
    </dgm:pt>
    <dgm:pt modelId="{09B3FB43-DB88-44F5-8C15-3433713BE23D}">
      <dgm:prSet/>
      <dgm:spPr/>
      <dgm:t>
        <a:bodyPr/>
        <a:lstStyle/>
        <a:p>
          <a:r>
            <a:rPr lang="en-US"/>
            <a:t>Seen as: rws in user field.</a:t>
          </a:r>
        </a:p>
      </dgm:t>
    </dgm:pt>
    <dgm:pt modelId="{A32703B6-6D1E-4A90-80C6-01D357B2D9D2}" type="parTrans" cxnId="{8D34276C-CF46-42BB-AD9E-194DB1ED8A31}">
      <dgm:prSet/>
      <dgm:spPr/>
      <dgm:t>
        <a:bodyPr/>
        <a:lstStyle/>
        <a:p>
          <a:endParaRPr lang="en-US"/>
        </a:p>
      </dgm:t>
    </dgm:pt>
    <dgm:pt modelId="{D484C99E-20FC-4293-99D7-A8176CB0B81C}" type="sibTrans" cxnId="{8D34276C-CF46-42BB-AD9E-194DB1ED8A31}">
      <dgm:prSet/>
      <dgm:spPr/>
      <dgm:t>
        <a:bodyPr/>
        <a:lstStyle/>
        <a:p>
          <a:endParaRPr lang="en-US"/>
        </a:p>
      </dgm:t>
    </dgm:pt>
    <dgm:pt modelId="{2A7EDD99-D847-4E63-B9FF-9BB979184F61}">
      <dgm:prSet/>
      <dgm:spPr/>
      <dgm:t>
        <a:bodyPr/>
        <a:lstStyle/>
        <a:p>
          <a:r>
            <a:rPr lang="en-US" b="1"/>
            <a:t>setgid (g+s)</a:t>
          </a:r>
          <a:endParaRPr lang="en-US"/>
        </a:p>
      </dgm:t>
    </dgm:pt>
    <dgm:pt modelId="{44D41DEC-ACD4-4620-87B9-357554571E37}" type="parTrans" cxnId="{294105A2-BA5F-40CC-913C-B42205A86064}">
      <dgm:prSet/>
      <dgm:spPr/>
      <dgm:t>
        <a:bodyPr/>
        <a:lstStyle/>
        <a:p>
          <a:endParaRPr lang="en-US"/>
        </a:p>
      </dgm:t>
    </dgm:pt>
    <dgm:pt modelId="{2DC2AE71-4880-4EBC-81E4-4CF645BA364A}" type="sibTrans" cxnId="{294105A2-BA5F-40CC-913C-B42205A86064}">
      <dgm:prSet/>
      <dgm:spPr/>
      <dgm:t>
        <a:bodyPr/>
        <a:lstStyle/>
        <a:p>
          <a:endParaRPr lang="en-US"/>
        </a:p>
      </dgm:t>
    </dgm:pt>
    <dgm:pt modelId="{5FFD0D36-837A-43C2-B7D8-54009AB01401}">
      <dgm:prSet/>
      <dgm:spPr/>
      <dgm:t>
        <a:bodyPr/>
        <a:lstStyle/>
        <a:p>
          <a:r>
            <a:rPr lang="en-US"/>
            <a:t>Files created in directory inherit group of the directory.</a:t>
          </a:r>
        </a:p>
      </dgm:t>
    </dgm:pt>
    <dgm:pt modelId="{E326462A-3015-4149-AAB1-013C55314433}" type="parTrans" cxnId="{A6FCE6D2-F445-411B-BF07-381B175B8D80}">
      <dgm:prSet/>
      <dgm:spPr/>
      <dgm:t>
        <a:bodyPr/>
        <a:lstStyle/>
        <a:p>
          <a:endParaRPr lang="en-US"/>
        </a:p>
      </dgm:t>
    </dgm:pt>
    <dgm:pt modelId="{A34EDEF2-8946-4DB2-A585-6DDE81E2E677}" type="sibTrans" cxnId="{A6FCE6D2-F445-411B-BF07-381B175B8D80}">
      <dgm:prSet/>
      <dgm:spPr/>
      <dgm:t>
        <a:bodyPr/>
        <a:lstStyle/>
        <a:p>
          <a:endParaRPr lang="en-US"/>
        </a:p>
      </dgm:t>
    </dgm:pt>
    <dgm:pt modelId="{62A72B09-AC63-46FD-B533-985F2A6CA0C4}">
      <dgm:prSet/>
      <dgm:spPr/>
      <dgm:t>
        <a:bodyPr/>
        <a:lstStyle/>
        <a:p>
          <a:r>
            <a:rPr lang="en-US" b="1"/>
            <a:t>sticky bit (o+t)</a:t>
          </a:r>
          <a:endParaRPr lang="en-US"/>
        </a:p>
      </dgm:t>
    </dgm:pt>
    <dgm:pt modelId="{ED69FD1A-74D7-4F85-B7BC-B2A6ED932E38}" type="parTrans" cxnId="{C233ED51-12F1-4664-ABEA-1AA94F07E444}">
      <dgm:prSet/>
      <dgm:spPr/>
      <dgm:t>
        <a:bodyPr/>
        <a:lstStyle/>
        <a:p>
          <a:endParaRPr lang="en-US"/>
        </a:p>
      </dgm:t>
    </dgm:pt>
    <dgm:pt modelId="{85C77DE7-1617-4434-8FF6-ACE26F3D84F8}" type="sibTrans" cxnId="{C233ED51-12F1-4664-ABEA-1AA94F07E444}">
      <dgm:prSet/>
      <dgm:spPr/>
      <dgm:t>
        <a:bodyPr/>
        <a:lstStyle/>
        <a:p>
          <a:endParaRPr lang="en-US"/>
        </a:p>
      </dgm:t>
    </dgm:pt>
    <dgm:pt modelId="{A8C0E640-9AD1-45A7-AF27-96FC1927FCF0}">
      <dgm:prSet/>
      <dgm:spPr/>
      <dgm:t>
        <a:bodyPr/>
        <a:lstStyle/>
        <a:p>
          <a:r>
            <a:rPr lang="en-US"/>
            <a:t>Only owner (or root) can delete files in directory.</a:t>
          </a:r>
        </a:p>
      </dgm:t>
    </dgm:pt>
    <dgm:pt modelId="{7FBFF9E9-5ADF-44ED-9CA0-1229067C1338}" type="parTrans" cxnId="{D1301D2B-A5D8-4936-BF98-F855EAAA9B80}">
      <dgm:prSet/>
      <dgm:spPr/>
      <dgm:t>
        <a:bodyPr/>
        <a:lstStyle/>
        <a:p>
          <a:endParaRPr lang="en-US"/>
        </a:p>
      </dgm:t>
    </dgm:pt>
    <dgm:pt modelId="{F5570EF1-4820-48CE-BA36-FA8CB41DE32D}" type="sibTrans" cxnId="{D1301D2B-A5D8-4936-BF98-F855EAAA9B80}">
      <dgm:prSet/>
      <dgm:spPr/>
      <dgm:t>
        <a:bodyPr/>
        <a:lstStyle/>
        <a:p>
          <a:endParaRPr lang="en-US"/>
        </a:p>
      </dgm:t>
    </dgm:pt>
    <dgm:pt modelId="{175BE4BC-61B7-42A8-A1F3-3FDE7E32FEFD}">
      <dgm:prSet/>
      <dgm:spPr/>
      <dgm:t>
        <a:bodyPr/>
        <a:lstStyle/>
        <a:p>
          <a:r>
            <a:rPr lang="en-US"/>
            <a:t>Used in: /tmp</a:t>
          </a:r>
        </a:p>
      </dgm:t>
    </dgm:pt>
    <dgm:pt modelId="{7877CB6D-A734-4C2F-B9D7-A02DA1D347C2}" type="parTrans" cxnId="{5EA97535-3F55-4856-80D4-D2BFDA86F61C}">
      <dgm:prSet/>
      <dgm:spPr/>
      <dgm:t>
        <a:bodyPr/>
        <a:lstStyle/>
        <a:p>
          <a:endParaRPr lang="en-US"/>
        </a:p>
      </dgm:t>
    </dgm:pt>
    <dgm:pt modelId="{5C8A2320-6712-46A6-8D76-5EFD97284212}" type="sibTrans" cxnId="{5EA97535-3F55-4856-80D4-D2BFDA86F61C}">
      <dgm:prSet/>
      <dgm:spPr/>
      <dgm:t>
        <a:bodyPr/>
        <a:lstStyle/>
        <a:p>
          <a:endParaRPr lang="en-US"/>
        </a:p>
      </dgm:t>
    </dgm:pt>
    <dgm:pt modelId="{C4A6E6E4-76C1-FA49-9430-E62078670B16}" type="pres">
      <dgm:prSet presAssocID="{2E5B3F77-61E0-42EF-9850-FADFABBACFF0}" presName="linear" presStyleCnt="0">
        <dgm:presLayoutVars>
          <dgm:dir/>
          <dgm:animLvl val="lvl"/>
          <dgm:resizeHandles val="exact"/>
        </dgm:presLayoutVars>
      </dgm:prSet>
      <dgm:spPr/>
    </dgm:pt>
    <dgm:pt modelId="{AA0A030F-4F7C-BA4A-A8BE-27DD9432DC13}" type="pres">
      <dgm:prSet presAssocID="{C646ABBF-3B74-4E17-A7A4-E81A5F5CB70B}" presName="parentLin" presStyleCnt="0"/>
      <dgm:spPr/>
    </dgm:pt>
    <dgm:pt modelId="{B396E0D4-1536-3C44-B791-1255A6AA7606}" type="pres">
      <dgm:prSet presAssocID="{C646ABBF-3B74-4E17-A7A4-E81A5F5CB70B}" presName="parentLeftMargin" presStyleLbl="node1" presStyleIdx="0" presStyleCnt="3"/>
      <dgm:spPr/>
    </dgm:pt>
    <dgm:pt modelId="{1D2E746E-3287-CC4C-93A3-32CE38772D2D}" type="pres">
      <dgm:prSet presAssocID="{C646ABBF-3B74-4E17-A7A4-E81A5F5CB7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F9D7B5A-50B5-664A-9C31-31AA36CAE3E4}" type="pres">
      <dgm:prSet presAssocID="{C646ABBF-3B74-4E17-A7A4-E81A5F5CB70B}" presName="negativeSpace" presStyleCnt="0"/>
      <dgm:spPr/>
    </dgm:pt>
    <dgm:pt modelId="{C8454540-1773-1942-9538-7CBED9EDA9EB}" type="pres">
      <dgm:prSet presAssocID="{C646ABBF-3B74-4E17-A7A4-E81A5F5CB70B}" presName="childText" presStyleLbl="conFgAcc1" presStyleIdx="0" presStyleCnt="3">
        <dgm:presLayoutVars>
          <dgm:bulletEnabled val="1"/>
        </dgm:presLayoutVars>
      </dgm:prSet>
      <dgm:spPr/>
    </dgm:pt>
    <dgm:pt modelId="{D207661C-0EF7-614B-B012-3285F38DAF79}" type="pres">
      <dgm:prSet presAssocID="{02FAADBB-D7A1-4673-AAFC-D4AB9972DE87}" presName="spaceBetweenRectangles" presStyleCnt="0"/>
      <dgm:spPr/>
    </dgm:pt>
    <dgm:pt modelId="{C947114A-57B6-6F4A-99FF-8841F99D4FB0}" type="pres">
      <dgm:prSet presAssocID="{2A7EDD99-D847-4E63-B9FF-9BB979184F61}" presName="parentLin" presStyleCnt="0"/>
      <dgm:spPr/>
    </dgm:pt>
    <dgm:pt modelId="{AC20FF78-89E0-5148-A57C-018C503A0110}" type="pres">
      <dgm:prSet presAssocID="{2A7EDD99-D847-4E63-B9FF-9BB979184F61}" presName="parentLeftMargin" presStyleLbl="node1" presStyleIdx="0" presStyleCnt="3"/>
      <dgm:spPr/>
    </dgm:pt>
    <dgm:pt modelId="{1442040D-C792-5544-AD8F-DC8F2CAF1A4C}" type="pres">
      <dgm:prSet presAssocID="{2A7EDD99-D847-4E63-B9FF-9BB979184F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B3FE3CB-E4DA-7040-9CC9-E990C99FA8C6}" type="pres">
      <dgm:prSet presAssocID="{2A7EDD99-D847-4E63-B9FF-9BB979184F61}" presName="negativeSpace" presStyleCnt="0"/>
      <dgm:spPr/>
    </dgm:pt>
    <dgm:pt modelId="{A3CE08A6-2B87-7645-AFF4-6B4F81D222B4}" type="pres">
      <dgm:prSet presAssocID="{2A7EDD99-D847-4E63-B9FF-9BB979184F61}" presName="childText" presStyleLbl="conFgAcc1" presStyleIdx="1" presStyleCnt="3">
        <dgm:presLayoutVars>
          <dgm:bulletEnabled val="1"/>
        </dgm:presLayoutVars>
      </dgm:prSet>
      <dgm:spPr/>
    </dgm:pt>
    <dgm:pt modelId="{FAD6B07C-8984-DE44-A554-BCE1734456F4}" type="pres">
      <dgm:prSet presAssocID="{2DC2AE71-4880-4EBC-81E4-4CF645BA364A}" presName="spaceBetweenRectangles" presStyleCnt="0"/>
      <dgm:spPr/>
    </dgm:pt>
    <dgm:pt modelId="{8693C69B-AA26-1949-9841-30002828F745}" type="pres">
      <dgm:prSet presAssocID="{62A72B09-AC63-46FD-B533-985F2A6CA0C4}" presName="parentLin" presStyleCnt="0"/>
      <dgm:spPr/>
    </dgm:pt>
    <dgm:pt modelId="{5D3B78E2-6D93-1B44-98A9-0BFBB7596365}" type="pres">
      <dgm:prSet presAssocID="{62A72B09-AC63-46FD-B533-985F2A6CA0C4}" presName="parentLeftMargin" presStyleLbl="node1" presStyleIdx="1" presStyleCnt="3"/>
      <dgm:spPr/>
    </dgm:pt>
    <dgm:pt modelId="{919E8C3C-6B4A-C14F-933F-5F7330F86A34}" type="pres">
      <dgm:prSet presAssocID="{62A72B09-AC63-46FD-B533-985F2A6CA0C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9CB7AF6-AD63-3546-9876-7B4107406036}" type="pres">
      <dgm:prSet presAssocID="{62A72B09-AC63-46FD-B533-985F2A6CA0C4}" presName="negativeSpace" presStyleCnt="0"/>
      <dgm:spPr/>
    </dgm:pt>
    <dgm:pt modelId="{8ED2297F-35C9-2D45-8527-DF6B2EB784A8}" type="pres">
      <dgm:prSet presAssocID="{62A72B09-AC63-46FD-B533-985F2A6CA0C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1301D2B-A5D8-4936-BF98-F855EAAA9B80}" srcId="{62A72B09-AC63-46FD-B533-985F2A6CA0C4}" destId="{A8C0E640-9AD1-45A7-AF27-96FC1927FCF0}" srcOrd="0" destOrd="0" parTransId="{7FBFF9E9-5ADF-44ED-9CA0-1229067C1338}" sibTransId="{F5570EF1-4820-48CE-BA36-FA8CB41DE32D}"/>
    <dgm:cxn modelId="{5EA97535-3F55-4856-80D4-D2BFDA86F61C}" srcId="{62A72B09-AC63-46FD-B533-985F2A6CA0C4}" destId="{175BE4BC-61B7-42A8-A1F3-3FDE7E32FEFD}" srcOrd="1" destOrd="0" parTransId="{7877CB6D-A734-4C2F-B9D7-A02DA1D347C2}" sibTransId="{5C8A2320-6712-46A6-8D76-5EFD97284212}"/>
    <dgm:cxn modelId="{5E117449-6BF6-704E-A711-A73076362546}" type="presOf" srcId="{C646ABBF-3B74-4E17-A7A4-E81A5F5CB70B}" destId="{B396E0D4-1536-3C44-B791-1255A6AA7606}" srcOrd="0" destOrd="0" presId="urn:microsoft.com/office/officeart/2005/8/layout/list1"/>
    <dgm:cxn modelId="{C233ED51-12F1-4664-ABEA-1AA94F07E444}" srcId="{2E5B3F77-61E0-42EF-9850-FADFABBACFF0}" destId="{62A72B09-AC63-46FD-B533-985F2A6CA0C4}" srcOrd="2" destOrd="0" parTransId="{ED69FD1A-74D7-4F85-B7BC-B2A6ED932E38}" sibTransId="{85C77DE7-1617-4434-8FF6-ACE26F3D84F8}"/>
    <dgm:cxn modelId="{FEB98055-0951-42EF-8F7F-6632CE81C25B}" srcId="{2E5B3F77-61E0-42EF-9850-FADFABBACFF0}" destId="{C646ABBF-3B74-4E17-A7A4-E81A5F5CB70B}" srcOrd="0" destOrd="0" parTransId="{2D721D82-CE56-4641-A3D7-271BEF87168D}" sibTransId="{02FAADBB-D7A1-4673-AAFC-D4AB9972DE87}"/>
    <dgm:cxn modelId="{8D34276C-CF46-42BB-AD9E-194DB1ED8A31}" srcId="{C646ABBF-3B74-4E17-A7A4-E81A5F5CB70B}" destId="{09B3FB43-DB88-44F5-8C15-3433713BE23D}" srcOrd="1" destOrd="0" parTransId="{A32703B6-6D1E-4A90-80C6-01D357B2D9D2}" sibTransId="{D484C99E-20FC-4293-99D7-A8176CB0B81C}"/>
    <dgm:cxn modelId="{0611BD71-4D05-B141-A3C5-E0AF8B892ABD}" type="presOf" srcId="{2A7EDD99-D847-4E63-B9FF-9BB979184F61}" destId="{AC20FF78-89E0-5148-A57C-018C503A0110}" srcOrd="0" destOrd="0" presId="urn:microsoft.com/office/officeart/2005/8/layout/list1"/>
    <dgm:cxn modelId="{8B94B58C-A8C2-DB40-83F5-BC7258381810}" type="presOf" srcId="{62A72B09-AC63-46FD-B533-985F2A6CA0C4}" destId="{5D3B78E2-6D93-1B44-98A9-0BFBB7596365}" srcOrd="0" destOrd="0" presId="urn:microsoft.com/office/officeart/2005/8/layout/list1"/>
    <dgm:cxn modelId="{CBD28690-F0D0-C44E-B9FB-74ED38F8A167}" type="presOf" srcId="{62A72B09-AC63-46FD-B533-985F2A6CA0C4}" destId="{919E8C3C-6B4A-C14F-933F-5F7330F86A34}" srcOrd="1" destOrd="0" presId="urn:microsoft.com/office/officeart/2005/8/layout/list1"/>
    <dgm:cxn modelId="{4CB30892-5EE2-4590-8759-18274B06E0B1}" srcId="{C646ABBF-3B74-4E17-A7A4-E81A5F5CB70B}" destId="{FC7058AB-AC67-472E-8A46-843A42B938CA}" srcOrd="0" destOrd="0" parTransId="{5FF0B0DE-6AC8-4E5B-9170-192B5CAD8CF0}" sibTransId="{A3C63A96-B862-4A25-BF10-08D475D3B409}"/>
    <dgm:cxn modelId="{294105A2-BA5F-40CC-913C-B42205A86064}" srcId="{2E5B3F77-61E0-42EF-9850-FADFABBACFF0}" destId="{2A7EDD99-D847-4E63-B9FF-9BB979184F61}" srcOrd="1" destOrd="0" parTransId="{44D41DEC-ACD4-4620-87B9-357554571E37}" sibTransId="{2DC2AE71-4880-4EBC-81E4-4CF645BA364A}"/>
    <dgm:cxn modelId="{F810EFC8-7420-DA47-8B9A-5EDBB8D7E24D}" type="presOf" srcId="{2A7EDD99-D847-4E63-B9FF-9BB979184F61}" destId="{1442040D-C792-5544-AD8F-DC8F2CAF1A4C}" srcOrd="1" destOrd="0" presId="urn:microsoft.com/office/officeart/2005/8/layout/list1"/>
    <dgm:cxn modelId="{807676CC-E650-854A-9C2C-315072679CAF}" type="presOf" srcId="{2E5B3F77-61E0-42EF-9850-FADFABBACFF0}" destId="{C4A6E6E4-76C1-FA49-9430-E62078670B16}" srcOrd="0" destOrd="0" presId="urn:microsoft.com/office/officeart/2005/8/layout/list1"/>
    <dgm:cxn modelId="{A6FCE6D2-F445-411B-BF07-381B175B8D80}" srcId="{2A7EDD99-D847-4E63-B9FF-9BB979184F61}" destId="{5FFD0D36-837A-43C2-B7D8-54009AB01401}" srcOrd="0" destOrd="0" parTransId="{E326462A-3015-4149-AAB1-013C55314433}" sibTransId="{A34EDEF2-8946-4DB2-A585-6DDE81E2E677}"/>
    <dgm:cxn modelId="{9082DCD5-D3C2-8D42-A9AC-F6E91FA0DECF}" type="presOf" srcId="{FC7058AB-AC67-472E-8A46-843A42B938CA}" destId="{C8454540-1773-1942-9538-7CBED9EDA9EB}" srcOrd="0" destOrd="0" presId="urn:microsoft.com/office/officeart/2005/8/layout/list1"/>
    <dgm:cxn modelId="{8F8C34DF-1546-6944-B0E1-2295750054BF}" type="presOf" srcId="{175BE4BC-61B7-42A8-A1F3-3FDE7E32FEFD}" destId="{8ED2297F-35C9-2D45-8527-DF6B2EB784A8}" srcOrd="0" destOrd="1" presId="urn:microsoft.com/office/officeart/2005/8/layout/list1"/>
    <dgm:cxn modelId="{FA33ADE1-A48B-C545-88B2-1ECF681C8963}" type="presOf" srcId="{A8C0E640-9AD1-45A7-AF27-96FC1927FCF0}" destId="{8ED2297F-35C9-2D45-8527-DF6B2EB784A8}" srcOrd="0" destOrd="0" presId="urn:microsoft.com/office/officeart/2005/8/layout/list1"/>
    <dgm:cxn modelId="{F9C7E8E8-DB23-CF45-B32B-64DB12EA152C}" type="presOf" srcId="{5FFD0D36-837A-43C2-B7D8-54009AB01401}" destId="{A3CE08A6-2B87-7645-AFF4-6B4F81D222B4}" srcOrd="0" destOrd="0" presId="urn:microsoft.com/office/officeart/2005/8/layout/list1"/>
    <dgm:cxn modelId="{D80825F2-1AC8-9445-928E-236D4357497F}" type="presOf" srcId="{C646ABBF-3B74-4E17-A7A4-E81A5F5CB70B}" destId="{1D2E746E-3287-CC4C-93A3-32CE38772D2D}" srcOrd="1" destOrd="0" presId="urn:microsoft.com/office/officeart/2005/8/layout/list1"/>
    <dgm:cxn modelId="{0D5A3EFE-1B8C-6F4B-8061-6ABC4074D009}" type="presOf" srcId="{09B3FB43-DB88-44F5-8C15-3433713BE23D}" destId="{C8454540-1773-1942-9538-7CBED9EDA9EB}" srcOrd="0" destOrd="1" presId="urn:microsoft.com/office/officeart/2005/8/layout/list1"/>
    <dgm:cxn modelId="{7A1E7BA8-B60E-BE44-8AA1-7FF7C258B4AE}" type="presParOf" srcId="{C4A6E6E4-76C1-FA49-9430-E62078670B16}" destId="{AA0A030F-4F7C-BA4A-A8BE-27DD9432DC13}" srcOrd="0" destOrd="0" presId="urn:microsoft.com/office/officeart/2005/8/layout/list1"/>
    <dgm:cxn modelId="{1565FABB-F52E-3C46-B3C7-A35E892B7724}" type="presParOf" srcId="{AA0A030F-4F7C-BA4A-A8BE-27DD9432DC13}" destId="{B396E0D4-1536-3C44-B791-1255A6AA7606}" srcOrd="0" destOrd="0" presId="urn:microsoft.com/office/officeart/2005/8/layout/list1"/>
    <dgm:cxn modelId="{3219F176-E79E-9C43-A8E7-CF1DE40EF459}" type="presParOf" srcId="{AA0A030F-4F7C-BA4A-A8BE-27DD9432DC13}" destId="{1D2E746E-3287-CC4C-93A3-32CE38772D2D}" srcOrd="1" destOrd="0" presId="urn:microsoft.com/office/officeart/2005/8/layout/list1"/>
    <dgm:cxn modelId="{AEBBF224-A58F-5445-9B53-DB3582A95C94}" type="presParOf" srcId="{C4A6E6E4-76C1-FA49-9430-E62078670B16}" destId="{5F9D7B5A-50B5-664A-9C31-31AA36CAE3E4}" srcOrd="1" destOrd="0" presId="urn:microsoft.com/office/officeart/2005/8/layout/list1"/>
    <dgm:cxn modelId="{5E4D91A7-3431-1D4B-9AD3-CC15A861EEE0}" type="presParOf" srcId="{C4A6E6E4-76C1-FA49-9430-E62078670B16}" destId="{C8454540-1773-1942-9538-7CBED9EDA9EB}" srcOrd="2" destOrd="0" presId="urn:microsoft.com/office/officeart/2005/8/layout/list1"/>
    <dgm:cxn modelId="{057CA13D-7972-B340-9BCF-AA6591227D4C}" type="presParOf" srcId="{C4A6E6E4-76C1-FA49-9430-E62078670B16}" destId="{D207661C-0EF7-614B-B012-3285F38DAF79}" srcOrd="3" destOrd="0" presId="urn:microsoft.com/office/officeart/2005/8/layout/list1"/>
    <dgm:cxn modelId="{ED938319-F5DE-4C41-9BF5-AEBFFC115296}" type="presParOf" srcId="{C4A6E6E4-76C1-FA49-9430-E62078670B16}" destId="{C947114A-57B6-6F4A-99FF-8841F99D4FB0}" srcOrd="4" destOrd="0" presId="urn:microsoft.com/office/officeart/2005/8/layout/list1"/>
    <dgm:cxn modelId="{514B2AD1-779C-A843-A1D4-83FA76BDF3B5}" type="presParOf" srcId="{C947114A-57B6-6F4A-99FF-8841F99D4FB0}" destId="{AC20FF78-89E0-5148-A57C-018C503A0110}" srcOrd="0" destOrd="0" presId="urn:microsoft.com/office/officeart/2005/8/layout/list1"/>
    <dgm:cxn modelId="{642D6FC2-E26C-0442-9C6B-BE590F749035}" type="presParOf" srcId="{C947114A-57B6-6F4A-99FF-8841F99D4FB0}" destId="{1442040D-C792-5544-AD8F-DC8F2CAF1A4C}" srcOrd="1" destOrd="0" presId="urn:microsoft.com/office/officeart/2005/8/layout/list1"/>
    <dgm:cxn modelId="{2BA58527-1288-B146-9BBB-7B52355E9E37}" type="presParOf" srcId="{C4A6E6E4-76C1-FA49-9430-E62078670B16}" destId="{DB3FE3CB-E4DA-7040-9CC9-E990C99FA8C6}" srcOrd="5" destOrd="0" presId="urn:microsoft.com/office/officeart/2005/8/layout/list1"/>
    <dgm:cxn modelId="{2498B072-62D8-C247-AD2E-FB0F036BEC74}" type="presParOf" srcId="{C4A6E6E4-76C1-FA49-9430-E62078670B16}" destId="{A3CE08A6-2B87-7645-AFF4-6B4F81D222B4}" srcOrd="6" destOrd="0" presId="urn:microsoft.com/office/officeart/2005/8/layout/list1"/>
    <dgm:cxn modelId="{A7DDA2EF-A82A-EE44-9396-F24CA023335C}" type="presParOf" srcId="{C4A6E6E4-76C1-FA49-9430-E62078670B16}" destId="{FAD6B07C-8984-DE44-A554-BCE1734456F4}" srcOrd="7" destOrd="0" presId="urn:microsoft.com/office/officeart/2005/8/layout/list1"/>
    <dgm:cxn modelId="{ED0139E7-D0B5-CD4E-A542-E95FAF826A3A}" type="presParOf" srcId="{C4A6E6E4-76C1-FA49-9430-E62078670B16}" destId="{8693C69B-AA26-1949-9841-30002828F745}" srcOrd="8" destOrd="0" presId="urn:microsoft.com/office/officeart/2005/8/layout/list1"/>
    <dgm:cxn modelId="{D85CF7FA-B7B4-AF40-90E7-EE57EDB314AE}" type="presParOf" srcId="{8693C69B-AA26-1949-9841-30002828F745}" destId="{5D3B78E2-6D93-1B44-98A9-0BFBB7596365}" srcOrd="0" destOrd="0" presId="urn:microsoft.com/office/officeart/2005/8/layout/list1"/>
    <dgm:cxn modelId="{ECE380A6-259D-AB4B-93FF-CED2C989574C}" type="presParOf" srcId="{8693C69B-AA26-1949-9841-30002828F745}" destId="{919E8C3C-6B4A-C14F-933F-5F7330F86A34}" srcOrd="1" destOrd="0" presId="urn:microsoft.com/office/officeart/2005/8/layout/list1"/>
    <dgm:cxn modelId="{D0ABEA37-B4AD-344F-A0D0-4C0BDDF3D061}" type="presParOf" srcId="{C4A6E6E4-76C1-FA49-9430-E62078670B16}" destId="{C9CB7AF6-AD63-3546-9876-7B4107406036}" srcOrd="9" destOrd="0" presId="urn:microsoft.com/office/officeart/2005/8/layout/list1"/>
    <dgm:cxn modelId="{DBB61193-2B5A-BB44-98B5-8397F4CF7A7E}" type="presParOf" srcId="{C4A6E6E4-76C1-FA49-9430-E62078670B16}" destId="{8ED2297F-35C9-2D45-8527-DF6B2EB784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5FCEB1-E195-4E7B-BF3F-250BC1E1D9A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9224C20-5BCB-4412-B1DC-F1EA24C76CBB}">
      <dgm:prSet/>
      <dgm:spPr/>
      <dgm:t>
        <a:bodyPr/>
        <a:lstStyle/>
        <a:p>
          <a:r>
            <a:rPr lang="en-US"/>
            <a:t>Symbolic</a:t>
          </a:r>
        </a:p>
      </dgm:t>
    </dgm:pt>
    <dgm:pt modelId="{0794F7F2-CF2A-41C3-B307-D1F3CBD71DAE}" type="parTrans" cxnId="{342A9FFA-5C83-4496-A911-09F3FD4CE05B}">
      <dgm:prSet/>
      <dgm:spPr/>
      <dgm:t>
        <a:bodyPr/>
        <a:lstStyle/>
        <a:p>
          <a:endParaRPr lang="en-US"/>
        </a:p>
      </dgm:t>
    </dgm:pt>
    <dgm:pt modelId="{EEC2D4FD-EA33-4FAD-A87F-866B96AAFF08}" type="sibTrans" cxnId="{342A9FFA-5C83-4496-A911-09F3FD4CE05B}">
      <dgm:prSet/>
      <dgm:spPr/>
      <dgm:t>
        <a:bodyPr/>
        <a:lstStyle/>
        <a:p>
          <a:endParaRPr lang="en-US"/>
        </a:p>
      </dgm:t>
    </dgm:pt>
    <dgm:pt modelId="{954F4697-F792-4585-ABAC-C1CAD797C934}">
      <dgm:prSet/>
      <dgm:spPr/>
      <dgm:t>
        <a:bodyPr/>
        <a:lstStyle/>
        <a:p>
          <a:r>
            <a:rPr lang="en-US"/>
            <a:t>u+s</a:t>
          </a:r>
        </a:p>
      </dgm:t>
    </dgm:pt>
    <dgm:pt modelId="{D65BB3EF-3A13-4AC1-BAAE-C92F30CE37FC}" type="parTrans" cxnId="{519AE736-4215-4618-83CD-7583C6F3B57E}">
      <dgm:prSet/>
      <dgm:spPr/>
      <dgm:t>
        <a:bodyPr/>
        <a:lstStyle/>
        <a:p>
          <a:endParaRPr lang="en-US"/>
        </a:p>
      </dgm:t>
    </dgm:pt>
    <dgm:pt modelId="{01ADBDE2-E619-4323-AA8C-5C548373ECE2}" type="sibTrans" cxnId="{519AE736-4215-4618-83CD-7583C6F3B57E}">
      <dgm:prSet/>
      <dgm:spPr/>
      <dgm:t>
        <a:bodyPr/>
        <a:lstStyle/>
        <a:p>
          <a:endParaRPr lang="en-US"/>
        </a:p>
      </dgm:t>
    </dgm:pt>
    <dgm:pt modelId="{33F72782-439B-4D0B-B8CF-553B7969870B}">
      <dgm:prSet/>
      <dgm:spPr/>
      <dgm:t>
        <a:bodyPr/>
        <a:lstStyle/>
        <a:p>
          <a:r>
            <a:rPr lang="en-US"/>
            <a:t>g+s</a:t>
          </a:r>
        </a:p>
      </dgm:t>
    </dgm:pt>
    <dgm:pt modelId="{4BDA546D-84CA-4EC0-B580-DDEB380E6001}" type="parTrans" cxnId="{E7940412-1499-4368-B998-9C478EF269E5}">
      <dgm:prSet/>
      <dgm:spPr/>
      <dgm:t>
        <a:bodyPr/>
        <a:lstStyle/>
        <a:p>
          <a:endParaRPr lang="en-US"/>
        </a:p>
      </dgm:t>
    </dgm:pt>
    <dgm:pt modelId="{8F7E43E1-5A29-455F-99A6-8EB1A44F6B33}" type="sibTrans" cxnId="{E7940412-1499-4368-B998-9C478EF269E5}">
      <dgm:prSet/>
      <dgm:spPr/>
      <dgm:t>
        <a:bodyPr/>
        <a:lstStyle/>
        <a:p>
          <a:endParaRPr lang="en-US"/>
        </a:p>
      </dgm:t>
    </dgm:pt>
    <dgm:pt modelId="{310E74E3-E260-40D4-A2B5-317C51624340}">
      <dgm:prSet/>
      <dgm:spPr/>
      <dgm:t>
        <a:bodyPr/>
        <a:lstStyle/>
        <a:p>
          <a:r>
            <a:rPr lang="en-US"/>
            <a:t>o+t</a:t>
          </a:r>
        </a:p>
      </dgm:t>
    </dgm:pt>
    <dgm:pt modelId="{9AC43FE3-6732-466F-AD1A-1277DF3B6BBC}" type="parTrans" cxnId="{8CCCF438-BBD9-48C6-8906-30BD06AB829B}">
      <dgm:prSet/>
      <dgm:spPr/>
      <dgm:t>
        <a:bodyPr/>
        <a:lstStyle/>
        <a:p>
          <a:endParaRPr lang="en-US"/>
        </a:p>
      </dgm:t>
    </dgm:pt>
    <dgm:pt modelId="{8F59971A-6786-4E99-87CC-4D364D36DD7E}" type="sibTrans" cxnId="{8CCCF438-BBD9-48C6-8906-30BD06AB829B}">
      <dgm:prSet/>
      <dgm:spPr/>
      <dgm:t>
        <a:bodyPr/>
        <a:lstStyle/>
        <a:p>
          <a:endParaRPr lang="en-US"/>
        </a:p>
      </dgm:t>
    </dgm:pt>
    <dgm:pt modelId="{C9C293A5-796E-4CA8-9E2D-C9E5AE53A34B}">
      <dgm:prSet/>
      <dgm:spPr/>
      <dgm:t>
        <a:bodyPr/>
        <a:lstStyle/>
        <a:p>
          <a:r>
            <a:rPr lang="en-US"/>
            <a:t>Numeric (4th octal digit)</a:t>
          </a:r>
        </a:p>
      </dgm:t>
    </dgm:pt>
    <dgm:pt modelId="{901A9A9C-D7A0-491F-AD4F-7D78E9AD0D3E}" type="parTrans" cxnId="{A07F1F55-E142-4989-9DA4-04DD456F4D60}">
      <dgm:prSet/>
      <dgm:spPr/>
      <dgm:t>
        <a:bodyPr/>
        <a:lstStyle/>
        <a:p>
          <a:endParaRPr lang="en-US"/>
        </a:p>
      </dgm:t>
    </dgm:pt>
    <dgm:pt modelId="{185617FF-5A81-419D-AA0B-21E35482B4A1}" type="sibTrans" cxnId="{A07F1F55-E142-4989-9DA4-04DD456F4D60}">
      <dgm:prSet/>
      <dgm:spPr/>
      <dgm:t>
        <a:bodyPr/>
        <a:lstStyle/>
        <a:p>
          <a:endParaRPr lang="en-US"/>
        </a:p>
      </dgm:t>
    </dgm:pt>
    <dgm:pt modelId="{068BD0AF-AFFA-4642-ACB8-743B076739B6}">
      <dgm:prSet/>
      <dgm:spPr/>
      <dgm:t>
        <a:bodyPr/>
        <a:lstStyle/>
        <a:p>
          <a:r>
            <a:rPr lang="en-US"/>
            <a:t>setuid = 4</a:t>
          </a:r>
        </a:p>
      </dgm:t>
    </dgm:pt>
    <dgm:pt modelId="{F92A1DE0-C634-4AAB-8313-8DA7149C77E9}" type="parTrans" cxnId="{B3F0CE1C-87C6-471B-9F53-CA48E11EAA55}">
      <dgm:prSet/>
      <dgm:spPr/>
      <dgm:t>
        <a:bodyPr/>
        <a:lstStyle/>
        <a:p>
          <a:endParaRPr lang="en-US"/>
        </a:p>
      </dgm:t>
    </dgm:pt>
    <dgm:pt modelId="{BAAB2D15-0FFB-4E68-97A7-2007C7FDCB1D}" type="sibTrans" cxnId="{B3F0CE1C-87C6-471B-9F53-CA48E11EAA55}">
      <dgm:prSet/>
      <dgm:spPr/>
      <dgm:t>
        <a:bodyPr/>
        <a:lstStyle/>
        <a:p>
          <a:endParaRPr lang="en-US"/>
        </a:p>
      </dgm:t>
    </dgm:pt>
    <dgm:pt modelId="{195869F1-5AEB-4F0A-A8A8-19CF84C46169}">
      <dgm:prSet/>
      <dgm:spPr/>
      <dgm:t>
        <a:bodyPr/>
        <a:lstStyle/>
        <a:p>
          <a:r>
            <a:rPr lang="en-US"/>
            <a:t>setgid = 2</a:t>
          </a:r>
        </a:p>
      </dgm:t>
    </dgm:pt>
    <dgm:pt modelId="{19E8437E-53A9-4631-846E-DE68A5924E11}" type="parTrans" cxnId="{F59E884D-F753-4077-842C-551C9372912E}">
      <dgm:prSet/>
      <dgm:spPr/>
      <dgm:t>
        <a:bodyPr/>
        <a:lstStyle/>
        <a:p>
          <a:endParaRPr lang="en-US"/>
        </a:p>
      </dgm:t>
    </dgm:pt>
    <dgm:pt modelId="{D44D132B-D06E-4591-99B8-C94F922AAAFB}" type="sibTrans" cxnId="{F59E884D-F753-4077-842C-551C9372912E}">
      <dgm:prSet/>
      <dgm:spPr/>
      <dgm:t>
        <a:bodyPr/>
        <a:lstStyle/>
        <a:p>
          <a:endParaRPr lang="en-US"/>
        </a:p>
      </dgm:t>
    </dgm:pt>
    <dgm:pt modelId="{3130B1B7-2A54-48B2-AFD3-706367DC1721}">
      <dgm:prSet/>
      <dgm:spPr/>
      <dgm:t>
        <a:bodyPr/>
        <a:lstStyle/>
        <a:p>
          <a:r>
            <a:rPr lang="en-US"/>
            <a:t>sticky = 1</a:t>
          </a:r>
        </a:p>
      </dgm:t>
    </dgm:pt>
    <dgm:pt modelId="{0CD19645-63EB-4A55-BC11-BE13A8AC42C6}" type="parTrans" cxnId="{271A60DA-CBEE-42EC-9604-CBCF39CC007C}">
      <dgm:prSet/>
      <dgm:spPr/>
      <dgm:t>
        <a:bodyPr/>
        <a:lstStyle/>
        <a:p>
          <a:endParaRPr lang="en-US"/>
        </a:p>
      </dgm:t>
    </dgm:pt>
    <dgm:pt modelId="{A5CEB91C-5E42-48D1-BA85-3DAD9D0B799C}" type="sibTrans" cxnId="{271A60DA-CBEE-42EC-9604-CBCF39CC007C}">
      <dgm:prSet/>
      <dgm:spPr/>
      <dgm:t>
        <a:bodyPr/>
        <a:lstStyle/>
        <a:p>
          <a:endParaRPr lang="en-US"/>
        </a:p>
      </dgm:t>
    </dgm:pt>
    <dgm:pt modelId="{8FF8B833-9D11-4B0F-B0DF-753FCBD28E06}">
      <dgm:prSet/>
      <dgm:spPr/>
      <dgm:t>
        <a:bodyPr/>
        <a:lstStyle/>
        <a:p>
          <a:r>
            <a:rPr lang="en-US"/>
            <a:t>Example:</a:t>
          </a:r>
        </a:p>
      </dgm:t>
    </dgm:pt>
    <dgm:pt modelId="{91FE4F2A-B843-4A7A-80B1-9AB176519BD2}" type="parTrans" cxnId="{CE50ED47-0E6E-46D0-B00D-B022EE7BDC87}">
      <dgm:prSet/>
      <dgm:spPr/>
      <dgm:t>
        <a:bodyPr/>
        <a:lstStyle/>
        <a:p>
          <a:endParaRPr lang="en-US"/>
        </a:p>
      </dgm:t>
    </dgm:pt>
    <dgm:pt modelId="{74BE9153-BFF5-4E0E-9C57-EE8DD76AA308}" type="sibTrans" cxnId="{CE50ED47-0E6E-46D0-B00D-B022EE7BDC87}">
      <dgm:prSet/>
      <dgm:spPr/>
      <dgm:t>
        <a:bodyPr/>
        <a:lstStyle/>
        <a:p>
          <a:endParaRPr lang="en-US"/>
        </a:p>
      </dgm:t>
    </dgm:pt>
    <dgm:pt modelId="{D52C744C-45EA-45BC-B1D1-5C916FACEE09}">
      <dgm:prSet/>
      <dgm:spPr/>
      <dgm:t>
        <a:bodyPr/>
        <a:lstStyle/>
        <a:p>
          <a:r>
            <a:rPr lang="en-US"/>
            <a:t>chmod 2770 directory</a:t>
          </a:r>
        </a:p>
      </dgm:t>
    </dgm:pt>
    <dgm:pt modelId="{A6B99D0D-51AB-42A5-8FCA-E0514C02A12B}" type="parTrans" cxnId="{B033C310-385E-401E-9971-733DDE5BFDE2}">
      <dgm:prSet/>
      <dgm:spPr/>
      <dgm:t>
        <a:bodyPr/>
        <a:lstStyle/>
        <a:p>
          <a:endParaRPr lang="en-US"/>
        </a:p>
      </dgm:t>
    </dgm:pt>
    <dgm:pt modelId="{8B033294-AE0D-455D-A7A3-B5E459954260}" type="sibTrans" cxnId="{B033C310-385E-401E-9971-733DDE5BFDE2}">
      <dgm:prSet/>
      <dgm:spPr/>
      <dgm:t>
        <a:bodyPr/>
        <a:lstStyle/>
        <a:p>
          <a:endParaRPr lang="en-US"/>
        </a:p>
      </dgm:t>
    </dgm:pt>
    <dgm:pt modelId="{D667A68C-0258-EB43-B4A3-FBE9209E1F31}" type="pres">
      <dgm:prSet presAssocID="{BF5FCEB1-E195-4E7B-BF3F-250BC1E1D9A6}" presName="linear" presStyleCnt="0">
        <dgm:presLayoutVars>
          <dgm:dir/>
          <dgm:animLvl val="lvl"/>
          <dgm:resizeHandles val="exact"/>
        </dgm:presLayoutVars>
      </dgm:prSet>
      <dgm:spPr/>
    </dgm:pt>
    <dgm:pt modelId="{C5F6F559-231D-E541-8E99-AE98023C534E}" type="pres">
      <dgm:prSet presAssocID="{39224C20-5BCB-4412-B1DC-F1EA24C76CBB}" presName="parentLin" presStyleCnt="0"/>
      <dgm:spPr/>
    </dgm:pt>
    <dgm:pt modelId="{4BEA074B-D264-774B-AE29-A65FA7A6443E}" type="pres">
      <dgm:prSet presAssocID="{39224C20-5BCB-4412-B1DC-F1EA24C76CBB}" presName="parentLeftMargin" presStyleLbl="node1" presStyleIdx="0" presStyleCnt="3"/>
      <dgm:spPr/>
    </dgm:pt>
    <dgm:pt modelId="{A42081DC-76F4-1341-B44F-5136C2B4C209}" type="pres">
      <dgm:prSet presAssocID="{39224C20-5BCB-4412-B1DC-F1EA24C76CB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AA8D51E-5238-064F-8072-95679ECBD155}" type="pres">
      <dgm:prSet presAssocID="{39224C20-5BCB-4412-B1DC-F1EA24C76CBB}" presName="negativeSpace" presStyleCnt="0"/>
      <dgm:spPr/>
    </dgm:pt>
    <dgm:pt modelId="{3D0769B9-ADA8-DB44-961C-11D48A47DF1E}" type="pres">
      <dgm:prSet presAssocID="{39224C20-5BCB-4412-B1DC-F1EA24C76CBB}" presName="childText" presStyleLbl="conFgAcc1" presStyleIdx="0" presStyleCnt="3">
        <dgm:presLayoutVars>
          <dgm:bulletEnabled val="1"/>
        </dgm:presLayoutVars>
      </dgm:prSet>
      <dgm:spPr/>
    </dgm:pt>
    <dgm:pt modelId="{11EF0E8A-91E0-8B44-9E9A-0F3AC86C8586}" type="pres">
      <dgm:prSet presAssocID="{EEC2D4FD-EA33-4FAD-A87F-866B96AAFF08}" presName="spaceBetweenRectangles" presStyleCnt="0"/>
      <dgm:spPr/>
    </dgm:pt>
    <dgm:pt modelId="{B9DB726B-4153-C14A-9F42-8B69DCA91C4F}" type="pres">
      <dgm:prSet presAssocID="{C9C293A5-796E-4CA8-9E2D-C9E5AE53A34B}" presName="parentLin" presStyleCnt="0"/>
      <dgm:spPr/>
    </dgm:pt>
    <dgm:pt modelId="{A65B7C8C-A3D1-D84B-9B5C-C1EDA5BEADDD}" type="pres">
      <dgm:prSet presAssocID="{C9C293A5-796E-4CA8-9E2D-C9E5AE53A34B}" presName="parentLeftMargin" presStyleLbl="node1" presStyleIdx="0" presStyleCnt="3"/>
      <dgm:spPr/>
    </dgm:pt>
    <dgm:pt modelId="{93044C31-D5EF-CD43-A22F-6AF5AAFC22EC}" type="pres">
      <dgm:prSet presAssocID="{C9C293A5-796E-4CA8-9E2D-C9E5AE53A34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C5E2E9A-2311-4C41-B203-87AC19EC43CC}" type="pres">
      <dgm:prSet presAssocID="{C9C293A5-796E-4CA8-9E2D-C9E5AE53A34B}" presName="negativeSpace" presStyleCnt="0"/>
      <dgm:spPr/>
    </dgm:pt>
    <dgm:pt modelId="{9012363E-2204-4545-BC31-31978AFDCADC}" type="pres">
      <dgm:prSet presAssocID="{C9C293A5-796E-4CA8-9E2D-C9E5AE53A34B}" presName="childText" presStyleLbl="conFgAcc1" presStyleIdx="1" presStyleCnt="3">
        <dgm:presLayoutVars>
          <dgm:bulletEnabled val="1"/>
        </dgm:presLayoutVars>
      </dgm:prSet>
      <dgm:spPr/>
    </dgm:pt>
    <dgm:pt modelId="{E5C6B84E-E29B-ED42-B171-C56434E9DA5C}" type="pres">
      <dgm:prSet presAssocID="{185617FF-5A81-419D-AA0B-21E35482B4A1}" presName="spaceBetweenRectangles" presStyleCnt="0"/>
      <dgm:spPr/>
    </dgm:pt>
    <dgm:pt modelId="{F42235E2-2D41-2E4E-A2B2-53A6039B7604}" type="pres">
      <dgm:prSet presAssocID="{8FF8B833-9D11-4B0F-B0DF-753FCBD28E06}" presName="parentLin" presStyleCnt="0"/>
      <dgm:spPr/>
    </dgm:pt>
    <dgm:pt modelId="{A502F239-5A88-814B-9020-20B8EC89EA7F}" type="pres">
      <dgm:prSet presAssocID="{8FF8B833-9D11-4B0F-B0DF-753FCBD28E06}" presName="parentLeftMargin" presStyleLbl="node1" presStyleIdx="1" presStyleCnt="3"/>
      <dgm:spPr/>
    </dgm:pt>
    <dgm:pt modelId="{85CAE9DF-FFC7-9746-9A84-22E1491DCB63}" type="pres">
      <dgm:prSet presAssocID="{8FF8B833-9D11-4B0F-B0DF-753FCBD28E0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69662A2-FE53-6A4E-A50F-A2527F8E6E14}" type="pres">
      <dgm:prSet presAssocID="{8FF8B833-9D11-4B0F-B0DF-753FCBD28E06}" presName="negativeSpace" presStyleCnt="0"/>
      <dgm:spPr/>
    </dgm:pt>
    <dgm:pt modelId="{47978EB2-3A12-5441-AF1F-A288CB945390}" type="pres">
      <dgm:prSet presAssocID="{8FF8B833-9D11-4B0F-B0DF-753FCBD28E0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E8FE300-5C5D-FA4F-8660-7708F2D44763}" type="presOf" srcId="{068BD0AF-AFFA-4642-ACB8-743B076739B6}" destId="{9012363E-2204-4545-BC31-31978AFDCADC}" srcOrd="0" destOrd="0" presId="urn:microsoft.com/office/officeart/2005/8/layout/list1"/>
    <dgm:cxn modelId="{B033C310-385E-401E-9971-733DDE5BFDE2}" srcId="{8FF8B833-9D11-4B0F-B0DF-753FCBD28E06}" destId="{D52C744C-45EA-45BC-B1D1-5C916FACEE09}" srcOrd="0" destOrd="0" parTransId="{A6B99D0D-51AB-42A5-8FCA-E0514C02A12B}" sibTransId="{8B033294-AE0D-455D-A7A3-B5E459954260}"/>
    <dgm:cxn modelId="{E7940412-1499-4368-B998-9C478EF269E5}" srcId="{39224C20-5BCB-4412-B1DC-F1EA24C76CBB}" destId="{33F72782-439B-4D0B-B8CF-553B7969870B}" srcOrd="1" destOrd="0" parTransId="{4BDA546D-84CA-4EC0-B580-DDEB380E6001}" sibTransId="{8F7E43E1-5A29-455F-99A6-8EB1A44F6B33}"/>
    <dgm:cxn modelId="{B3F0CE1C-87C6-471B-9F53-CA48E11EAA55}" srcId="{C9C293A5-796E-4CA8-9E2D-C9E5AE53A34B}" destId="{068BD0AF-AFFA-4642-ACB8-743B076739B6}" srcOrd="0" destOrd="0" parTransId="{F92A1DE0-C634-4AAB-8313-8DA7149C77E9}" sibTransId="{BAAB2D15-0FFB-4E68-97A7-2007C7FDCB1D}"/>
    <dgm:cxn modelId="{2356A01F-2503-E541-8317-572A617A285C}" type="presOf" srcId="{C9C293A5-796E-4CA8-9E2D-C9E5AE53A34B}" destId="{93044C31-D5EF-CD43-A22F-6AF5AAFC22EC}" srcOrd="1" destOrd="0" presId="urn:microsoft.com/office/officeart/2005/8/layout/list1"/>
    <dgm:cxn modelId="{519AE736-4215-4618-83CD-7583C6F3B57E}" srcId="{39224C20-5BCB-4412-B1DC-F1EA24C76CBB}" destId="{954F4697-F792-4585-ABAC-C1CAD797C934}" srcOrd="0" destOrd="0" parTransId="{D65BB3EF-3A13-4AC1-BAAE-C92F30CE37FC}" sibTransId="{01ADBDE2-E619-4323-AA8C-5C548373ECE2}"/>
    <dgm:cxn modelId="{8CCCF438-BBD9-48C6-8906-30BD06AB829B}" srcId="{39224C20-5BCB-4412-B1DC-F1EA24C76CBB}" destId="{310E74E3-E260-40D4-A2B5-317C51624340}" srcOrd="2" destOrd="0" parTransId="{9AC43FE3-6732-466F-AD1A-1277DF3B6BBC}" sibTransId="{8F59971A-6786-4E99-87CC-4D364D36DD7E}"/>
    <dgm:cxn modelId="{F7628E47-7474-584B-825A-811964AEC63F}" type="presOf" srcId="{C9C293A5-796E-4CA8-9E2D-C9E5AE53A34B}" destId="{A65B7C8C-A3D1-D84B-9B5C-C1EDA5BEADDD}" srcOrd="0" destOrd="0" presId="urn:microsoft.com/office/officeart/2005/8/layout/list1"/>
    <dgm:cxn modelId="{B282D847-8A82-E845-9D03-30A82932F559}" type="presOf" srcId="{D52C744C-45EA-45BC-B1D1-5C916FACEE09}" destId="{47978EB2-3A12-5441-AF1F-A288CB945390}" srcOrd="0" destOrd="0" presId="urn:microsoft.com/office/officeart/2005/8/layout/list1"/>
    <dgm:cxn modelId="{CE50ED47-0E6E-46D0-B00D-B022EE7BDC87}" srcId="{BF5FCEB1-E195-4E7B-BF3F-250BC1E1D9A6}" destId="{8FF8B833-9D11-4B0F-B0DF-753FCBD28E06}" srcOrd="2" destOrd="0" parTransId="{91FE4F2A-B843-4A7A-80B1-9AB176519BD2}" sibTransId="{74BE9153-BFF5-4E0E-9C57-EE8DD76AA308}"/>
    <dgm:cxn modelId="{F59E884D-F753-4077-842C-551C9372912E}" srcId="{C9C293A5-796E-4CA8-9E2D-C9E5AE53A34B}" destId="{195869F1-5AEB-4F0A-A8A8-19CF84C46169}" srcOrd="1" destOrd="0" parTransId="{19E8437E-53A9-4631-846E-DE68A5924E11}" sibTransId="{D44D132B-D06E-4591-99B8-C94F922AAAFB}"/>
    <dgm:cxn modelId="{A07F1F55-E142-4989-9DA4-04DD456F4D60}" srcId="{BF5FCEB1-E195-4E7B-BF3F-250BC1E1D9A6}" destId="{C9C293A5-796E-4CA8-9E2D-C9E5AE53A34B}" srcOrd="1" destOrd="0" parTransId="{901A9A9C-D7A0-491F-AD4F-7D78E9AD0D3E}" sibTransId="{185617FF-5A81-419D-AA0B-21E35482B4A1}"/>
    <dgm:cxn modelId="{999F6655-9E81-FE40-8CC4-0D3890E52866}" type="presOf" srcId="{33F72782-439B-4D0B-B8CF-553B7969870B}" destId="{3D0769B9-ADA8-DB44-961C-11D48A47DF1E}" srcOrd="0" destOrd="1" presId="urn:microsoft.com/office/officeart/2005/8/layout/list1"/>
    <dgm:cxn modelId="{01E99963-821D-7245-BE61-9A2539F44F93}" type="presOf" srcId="{BF5FCEB1-E195-4E7B-BF3F-250BC1E1D9A6}" destId="{D667A68C-0258-EB43-B4A3-FBE9209E1F31}" srcOrd="0" destOrd="0" presId="urn:microsoft.com/office/officeart/2005/8/layout/list1"/>
    <dgm:cxn modelId="{14FF2372-AC57-A741-B4FB-4D159E2A0724}" type="presOf" srcId="{8FF8B833-9D11-4B0F-B0DF-753FCBD28E06}" destId="{85CAE9DF-FFC7-9746-9A84-22E1491DCB63}" srcOrd="1" destOrd="0" presId="urn:microsoft.com/office/officeart/2005/8/layout/list1"/>
    <dgm:cxn modelId="{27F93CB4-6340-A64F-A9E8-722612039E99}" type="presOf" srcId="{954F4697-F792-4585-ABAC-C1CAD797C934}" destId="{3D0769B9-ADA8-DB44-961C-11D48A47DF1E}" srcOrd="0" destOrd="0" presId="urn:microsoft.com/office/officeart/2005/8/layout/list1"/>
    <dgm:cxn modelId="{0F8159B4-8EAB-2749-A0FC-B90E71BBBB63}" type="presOf" srcId="{39224C20-5BCB-4412-B1DC-F1EA24C76CBB}" destId="{A42081DC-76F4-1341-B44F-5136C2B4C209}" srcOrd="1" destOrd="0" presId="urn:microsoft.com/office/officeart/2005/8/layout/list1"/>
    <dgm:cxn modelId="{5EE9C3C9-8B54-0040-BE6B-D05FA292080B}" type="presOf" srcId="{39224C20-5BCB-4412-B1DC-F1EA24C76CBB}" destId="{4BEA074B-D264-774B-AE29-A65FA7A6443E}" srcOrd="0" destOrd="0" presId="urn:microsoft.com/office/officeart/2005/8/layout/list1"/>
    <dgm:cxn modelId="{3DBFA1D8-5685-A74D-9A2B-9323AC8A6631}" type="presOf" srcId="{3130B1B7-2A54-48B2-AFD3-706367DC1721}" destId="{9012363E-2204-4545-BC31-31978AFDCADC}" srcOrd="0" destOrd="2" presId="urn:microsoft.com/office/officeart/2005/8/layout/list1"/>
    <dgm:cxn modelId="{271A60DA-CBEE-42EC-9604-CBCF39CC007C}" srcId="{C9C293A5-796E-4CA8-9E2D-C9E5AE53A34B}" destId="{3130B1B7-2A54-48B2-AFD3-706367DC1721}" srcOrd="2" destOrd="0" parTransId="{0CD19645-63EB-4A55-BC11-BE13A8AC42C6}" sibTransId="{A5CEB91C-5E42-48D1-BA85-3DAD9D0B799C}"/>
    <dgm:cxn modelId="{5B5E09E3-8B02-F641-8E32-DF81613442E6}" type="presOf" srcId="{8FF8B833-9D11-4B0F-B0DF-753FCBD28E06}" destId="{A502F239-5A88-814B-9020-20B8EC89EA7F}" srcOrd="0" destOrd="0" presId="urn:microsoft.com/office/officeart/2005/8/layout/list1"/>
    <dgm:cxn modelId="{77EE82E5-D0F8-4140-A8BF-B19FF746FF3F}" type="presOf" srcId="{310E74E3-E260-40D4-A2B5-317C51624340}" destId="{3D0769B9-ADA8-DB44-961C-11D48A47DF1E}" srcOrd="0" destOrd="2" presId="urn:microsoft.com/office/officeart/2005/8/layout/list1"/>
    <dgm:cxn modelId="{FE8F00F0-F731-AB42-88BF-7B0685D9EC88}" type="presOf" srcId="{195869F1-5AEB-4F0A-A8A8-19CF84C46169}" destId="{9012363E-2204-4545-BC31-31978AFDCADC}" srcOrd="0" destOrd="1" presId="urn:microsoft.com/office/officeart/2005/8/layout/list1"/>
    <dgm:cxn modelId="{342A9FFA-5C83-4496-A911-09F3FD4CE05B}" srcId="{BF5FCEB1-E195-4E7B-BF3F-250BC1E1D9A6}" destId="{39224C20-5BCB-4412-B1DC-F1EA24C76CBB}" srcOrd="0" destOrd="0" parTransId="{0794F7F2-CF2A-41C3-B307-D1F3CBD71DAE}" sibTransId="{EEC2D4FD-EA33-4FAD-A87F-866B96AAFF08}"/>
    <dgm:cxn modelId="{7218F9AD-CED9-C34B-A745-CD67B0BF5554}" type="presParOf" srcId="{D667A68C-0258-EB43-B4A3-FBE9209E1F31}" destId="{C5F6F559-231D-E541-8E99-AE98023C534E}" srcOrd="0" destOrd="0" presId="urn:microsoft.com/office/officeart/2005/8/layout/list1"/>
    <dgm:cxn modelId="{FE715C52-FA8F-884A-B014-3E2B36AFE823}" type="presParOf" srcId="{C5F6F559-231D-E541-8E99-AE98023C534E}" destId="{4BEA074B-D264-774B-AE29-A65FA7A6443E}" srcOrd="0" destOrd="0" presId="urn:microsoft.com/office/officeart/2005/8/layout/list1"/>
    <dgm:cxn modelId="{588C2F32-66C3-9444-B10A-D2A9B77AE875}" type="presParOf" srcId="{C5F6F559-231D-E541-8E99-AE98023C534E}" destId="{A42081DC-76F4-1341-B44F-5136C2B4C209}" srcOrd="1" destOrd="0" presId="urn:microsoft.com/office/officeart/2005/8/layout/list1"/>
    <dgm:cxn modelId="{AD4E3162-DEA3-AF49-97C1-44A766572311}" type="presParOf" srcId="{D667A68C-0258-EB43-B4A3-FBE9209E1F31}" destId="{DAA8D51E-5238-064F-8072-95679ECBD155}" srcOrd="1" destOrd="0" presId="urn:microsoft.com/office/officeart/2005/8/layout/list1"/>
    <dgm:cxn modelId="{813504A4-D977-814B-9937-1E629C7DE4B7}" type="presParOf" srcId="{D667A68C-0258-EB43-B4A3-FBE9209E1F31}" destId="{3D0769B9-ADA8-DB44-961C-11D48A47DF1E}" srcOrd="2" destOrd="0" presId="urn:microsoft.com/office/officeart/2005/8/layout/list1"/>
    <dgm:cxn modelId="{4527597D-2C34-B54A-8028-D4FF9CCCF904}" type="presParOf" srcId="{D667A68C-0258-EB43-B4A3-FBE9209E1F31}" destId="{11EF0E8A-91E0-8B44-9E9A-0F3AC86C8586}" srcOrd="3" destOrd="0" presId="urn:microsoft.com/office/officeart/2005/8/layout/list1"/>
    <dgm:cxn modelId="{1E5D956D-134A-6A4A-9D74-B92128E18B9E}" type="presParOf" srcId="{D667A68C-0258-EB43-B4A3-FBE9209E1F31}" destId="{B9DB726B-4153-C14A-9F42-8B69DCA91C4F}" srcOrd="4" destOrd="0" presId="urn:microsoft.com/office/officeart/2005/8/layout/list1"/>
    <dgm:cxn modelId="{D28240BA-D7D6-2A47-8263-B41D005C6DC8}" type="presParOf" srcId="{B9DB726B-4153-C14A-9F42-8B69DCA91C4F}" destId="{A65B7C8C-A3D1-D84B-9B5C-C1EDA5BEADDD}" srcOrd="0" destOrd="0" presId="urn:microsoft.com/office/officeart/2005/8/layout/list1"/>
    <dgm:cxn modelId="{0271F213-C39B-684B-A036-614A5DB62612}" type="presParOf" srcId="{B9DB726B-4153-C14A-9F42-8B69DCA91C4F}" destId="{93044C31-D5EF-CD43-A22F-6AF5AAFC22EC}" srcOrd="1" destOrd="0" presId="urn:microsoft.com/office/officeart/2005/8/layout/list1"/>
    <dgm:cxn modelId="{CD120AFD-49C5-B04D-A09A-C7281F63D2F9}" type="presParOf" srcId="{D667A68C-0258-EB43-B4A3-FBE9209E1F31}" destId="{3C5E2E9A-2311-4C41-B203-87AC19EC43CC}" srcOrd="5" destOrd="0" presId="urn:microsoft.com/office/officeart/2005/8/layout/list1"/>
    <dgm:cxn modelId="{04EC51B2-09CB-174D-91DE-97485BC6C978}" type="presParOf" srcId="{D667A68C-0258-EB43-B4A3-FBE9209E1F31}" destId="{9012363E-2204-4545-BC31-31978AFDCADC}" srcOrd="6" destOrd="0" presId="urn:microsoft.com/office/officeart/2005/8/layout/list1"/>
    <dgm:cxn modelId="{B5D183C1-AF57-DC45-B070-2DFA9BEA7BC2}" type="presParOf" srcId="{D667A68C-0258-EB43-B4A3-FBE9209E1F31}" destId="{E5C6B84E-E29B-ED42-B171-C56434E9DA5C}" srcOrd="7" destOrd="0" presId="urn:microsoft.com/office/officeart/2005/8/layout/list1"/>
    <dgm:cxn modelId="{5D953DCA-388F-9D4B-8014-DED7074CDFF0}" type="presParOf" srcId="{D667A68C-0258-EB43-B4A3-FBE9209E1F31}" destId="{F42235E2-2D41-2E4E-A2B2-53A6039B7604}" srcOrd="8" destOrd="0" presId="urn:microsoft.com/office/officeart/2005/8/layout/list1"/>
    <dgm:cxn modelId="{F94F2954-28FB-6F43-BD8C-8D1690F2CC4C}" type="presParOf" srcId="{F42235E2-2D41-2E4E-A2B2-53A6039B7604}" destId="{A502F239-5A88-814B-9020-20B8EC89EA7F}" srcOrd="0" destOrd="0" presId="urn:microsoft.com/office/officeart/2005/8/layout/list1"/>
    <dgm:cxn modelId="{E592D755-9973-E84C-9C1C-DB406BD01F48}" type="presParOf" srcId="{F42235E2-2D41-2E4E-A2B2-53A6039B7604}" destId="{85CAE9DF-FFC7-9746-9A84-22E1491DCB63}" srcOrd="1" destOrd="0" presId="urn:microsoft.com/office/officeart/2005/8/layout/list1"/>
    <dgm:cxn modelId="{EB071DE7-493C-544F-8C80-62BB5223DDD9}" type="presParOf" srcId="{D667A68C-0258-EB43-B4A3-FBE9209E1F31}" destId="{769662A2-FE53-6A4E-A50F-A2527F8E6E14}" srcOrd="9" destOrd="0" presId="urn:microsoft.com/office/officeart/2005/8/layout/list1"/>
    <dgm:cxn modelId="{38625B11-064E-304E-8C60-84221DDE5584}" type="presParOf" srcId="{D667A68C-0258-EB43-B4A3-FBE9209E1F31}" destId="{47978EB2-3A12-5441-AF1F-A288CB94539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0584E-060F-254E-9E8F-4C4B36ACA68C}">
      <dsp:nvSpPr>
        <dsp:cNvPr id="0" name=""/>
        <dsp:cNvSpPr/>
      </dsp:nvSpPr>
      <dsp:spPr>
        <a:xfrm>
          <a:off x="0" y="552897"/>
          <a:ext cx="6291714" cy="48824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307" tIns="645668" rIns="488307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Format:</a:t>
          </a:r>
        </a:p>
        <a:p>
          <a:pPr marL="571500" lvl="2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chmod who what which file</a:t>
          </a:r>
        </a:p>
        <a:p>
          <a:pPr marL="857250" lvl="3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3100" kern="1200" dirty="0"/>
            <a:t>Who: u, g, o, a</a:t>
          </a:r>
        </a:p>
        <a:p>
          <a:pPr marL="857250" lvl="3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3100" kern="1200" dirty="0"/>
            <a:t>What: +, -, =</a:t>
          </a:r>
        </a:p>
        <a:p>
          <a:pPr marL="857250" lvl="3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3100" kern="1200" dirty="0"/>
            <a:t>Which: r, w, x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Examples:</a:t>
          </a:r>
        </a:p>
        <a:p>
          <a:pPr marL="571500" lvl="2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chmod go-rw file1</a:t>
          </a:r>
        </a:p>
        <a:p>
          <a:pPr marL="571500" lvl="2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chmod a+x file2</a:t>
          </a:r>
        </a:p>
      </dsp:txBody>
      <dsp:txXfrm>
        <a:off x="0" y="552897"/>
        <a:ext cx="6291714" cy="4882499"/>
      </dsp:txXfrm>
    </dsp:sp>
    <dsp:sp modelId="{436AA532-1A4A-5B4A-A2D9-A1B57D7ACB50}">
      <dsp:nvSpPr>
        <dsp:cNvPr id="0" name=""/>
        <dsp:cNvSpPr/>
      </dsp:nvSpPr>
      <dsp:spPr>
        <a:xfrm>
          <a:off x="314585" y="95337"/>
          <a:ext cx="4404199" cy="915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68" tIns="0" rIns="166468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Symbolic Method</a:t>
          </a:r>
        </a:p>
      </dsp:txBody>
      <dsp:txXfrm>
        <a:off x="359257" y="140009"/>
        <a:ext cx="4314855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0584E-060F-254E-9E8F-4C4B36ACA68C}">
      <dsp:nvSpPr>
        <dsp:cNvPr id="0" name=""/>
        <dsp:cNvSpPr/>
      </dsp:nvSpPr>
      <dsp:spPr>
        <a:xfrm>
          <a:off x="0" y="850325"/>
          <a:ext cx="7322225" cy="45533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286" tIns="1020572" rIns="568286" bIns="199136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Format: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Each permission has an octal value:</a:t>
          </a: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r = 4</a:t>
          </a: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w = 2</a:t>
          </a: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x = 1</a:t>
          </a: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Examples:</a:t>
          </a: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chmod 750 sampledir → rwx r-x ---</a:t>
          </a:r>
        </a:p>
      </dsp:txBody>
      <dsp:txXfrm>
        <a:off x="0" y="850325"/>
        <a:ext cx="7322225" cy="4553324"/>
      </dsp:txXfrm>
    </dsp:sp>
    <dsp:sp modelId="{436AA532-1A4A-5B4A-A2D9-A1B57D7ACB50}">
      <dsp:nvSpPr>
        <dsp:cNvPr id="0" name=""/>
        <dsp:cNvSpPr/>
      </dsp:nvSpPr>
      <dsp:spPr>
        <a:xfrm>
          <a:off x="366111" y="127085"/>
          <a:ext cx="5125557" cy="1446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34" tIns="0" rIns="193734" bIns="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Numeric Method</a:t>
          </a:r>
        </a:p>
      </dsp:txBody>
      <dsp:txXfrm>
        <a:off x="436722" y="197696"/>
        <a:ext cx="4984335" cy="13052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8F512-F7D2-584F-97BB-E48AFE2A2F94}">
      <dsp:nvSpPr>
        <dsp:cNvPr id="0" name=""/>
        <dsp:cNvSpPr/>
      </dsp:nvSpPr>
      <dsp:spPr>
        <a:xfrm>
          <a:off x="0" y="33934"/>
          <a:ext cx="6291714" cy="1471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Use chown to change file owner/group.</a:t>
          </a:r>
        </a:p>
      </dsp:txBody>
      <dsp:txXfrm>
        <a:off x="71850" y="105784"/>
        <a:ext cx="6148014" cy="1328160"/>
      </dsp:txXfrm>
    </dsp:sp>
    <dsp:sp modelId="{CD681B00-C3F4-9449-B63E-E5C0D5C62260}">
      <dsp:nvSpPr>
        <dsp:cNvPr id="0" name=""/>
        <dsp:cNvSpPr/>
      </dsp:nvSpPr>
      <dsp:spPr>
        <a:xfrm>
          <a:off x="0" y="1612354"/>
          <a:ext cx="6291714" cy="1471860"/>
        </a:xfrm>
        <a:prstGeom prst="round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Examples:</a:t>
          </a:r>
        </a:p>
      </dsp:txBody>
      <dsp:txXfrm>
        <a:off x="71850" y="1684204"/>
        <a:ext cx="6148014" cy="1328160"/>
      </dsp:txXfrm>
    </dsp:sp>
    <dsp:sp modelId="{BE2BB367-F56E-6E43-89ED-0A86CE3D4969}">
      <dsp:nvSpPr>
        <dsp:cNvPr id="0" name=""/>
        <dsp:cNvSpPr/>
      </dsp:nvSpPr>
      <dsp:spPr>
        <a:xfrm>
          <a:off x="0" y="3084215"/>
          <a:ext cx="6291714" cy="2412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762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Change owner: chown student file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Change group: chown :admins dir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Owner + group: chown user:group file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Recursive: chown -R user dir</a:t>
          </a:r>
        </a:p>
      </dsp:txBody>
      <dsp:txXfrm>
        <a:off x="0" y="3084215"/>
        <a:ext cx="6291714" cy="24125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54540-1773-1942-9538-7CBED9EDA9EB}">
      <dsp:nvSpPr>
        <dsp:cNvPr id="0" name=""/>
        <dsp:cNvSpPr/>
      </dsp:nvSpPr>
      <dsp:spPr>
        <a:xfrm>
          <a:off x="0" y="529025"/>
          <a:ext cx="6291714" cy="12237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307" tIns="437388" rIns="48830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Executable runs with file owner’s privileges.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Seen as: rws in user field.</a:t>
          </a:r>
        </a:p>
      </dsp:txBody>
      <dsp:txXfrm>
        <a:off x="0" y="529025"/>
        <a:ext cx="6291714" cy="1223774"/>
      </dsp:txXfrm>
    </dsp:sp>
    <dsp:sp modelId="{1D2E746E-3287-CC4C-93A3-32CE38772D2D}">
      <dsp:nvSpPr>
        <dsp:cNvPr id="0" name=""/>
        <dsp:cNvSpPr/>
      </dsp:nvSpPr>
      <dsp:spPr>
        <a:xfrm>
          <a:off x="314585" y="219065"/>
          <a:ext cx="4404199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68" tIns="0" rIns="16646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setuid (u+s)</a:t>
          </a:r>
          <a:endParaRPr lang="en-US" sz="2100" kern="1200"/>
        </a:p>
      </dsp:txBody>
      <dsp:txXfrm>
        <a:off x="344847" y="249327"/>
        <a:ext cx="4343675" cy="559396"/>
      </dsp:txXfrm>
    </dsp:sp>
    <dsp:sp modelId="{A3CE08A6-2B87-7645-AFF4-6B4F81D222B4}">
      <dsp:nvSpPr>
        <dsp:cNvPr id="0" name=""/>
        <dsp:cNvSpPr/>
      </dsp:nvSpPr>
      <dsp:spPr>
        <a:xfrm>
          <a:off x="0" y="2176160"/>
          <a:ext cx="6291714" cy="1190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307" tIns="437388" rIns="48830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Files created in directory inherit group of the directory.</a:t>
          </a:r>
        </a:p>
      </dsp:txBody>
      <dsp:txXfrm>
        <a:off x="0" y="2176160"/>
        <a:ext cx="6291714" cy="1190699"/>
      </dsp:txXfrm>
    </dsp:sp>
    <dsp:sp modelId="{1442040D-C792-5544-AD8F-DC8F2CAF1A4C}">
      <dsp:nvSpPr>
        <dsp:cNvPr id="0" name=""/>
        <dsp:cNvSpPr/>
      </dsp:nvSpPr>
      <dsp:spPr>
        <a:xfrm>
          <a:off x="314585" y="1866200"/>
          <a:ext cx="4404199" cy="61992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68" tIns="0" rIns="16646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setgid (g+s)</a:t>
          </a:r>
          <a:endParaRPr lang="en-US" sz="2100" kern="1200"/>
        </a:p>
      </dsp:txBody>
      <dsp:txXfrm>
        <a:off x="344847" y="1896462"/>
        <a:ext cx="4343675" cy="559396"/>
      </dsp:txXfrm>
    </dsp:sp>
    <dsp:sp modelId="{8ED2297F-35C9-2D45-8527-DF6B2EB784A8}">
      <dsp:nvSpPr>
        <dsp:cNvPr id="0" name=""/>
        <dsp:cNvSpPr/>
      </dsp:nvSpPr>
      <dsp:spPr>
        <a:xfrm>
          <a:off x="0" y="3790220"/>
          <a:ext cx="6291714" cy="1521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307" tIns="437388" rIns="48830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Only owner (or root) can delete files in directory.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Used in: /tmp</a:t>
          </a:r>
        </a:p>
      </dsp:txBody>
      <dsp:txXfrm>
        <a:off x="0" y="3790220"/>
        <a:ext cx="6291714" cy="1521449"/>
      </dsp:txXfrm>
    </dsp:sp>
    <dsp:sp modelId="{919E8C3C-6B4A-C14F-933F-5F7330F86A34}">
      <dsp:nvSpPr>
        <dsp:cNvPr id="0" name=""/>
        <dsp:cNvSpPr/>
      </dsp:nvSpPr>
      <dsp:spPr>
        <a:xfrm>
          <a:off x="314585" y="3480260"/>
          <a:ext cx="4404199" cy="61992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68" tIns="0" rIns="16646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sticky bit (o+t)</a:t>
          </a:r>
          <a:endParaRPr lang="en-US" sz="2100" kern="1200"/>
        </a:p>
      </dsp:txBody>
      <dsp:txXfrm>
        <a:off x="344847" y="3510522"/>
        <a:ext cx="4343675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769B9-ADA8-DB44-961C-11D48A47DF1E}">
      <dsp:nvSpPr>
        <dsp:cNvPr id="0" name=""/>
        <dsp:cNvSpPr/>
      </dsp:nvSpPr>
      <dsp:spPr>
        <a:xfrm>
          <a:off x="0" y="353232"/>
          <a:ext cx="6291714" cy="166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307" tIns="458216" rIns="48830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u+s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g+s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o+t</a:t>
          </a:r>
        </a:p>
      </dsp:txBody>
      <dsp:txXfrm>
        <a:off x="0" y="353232"/>
        <a:ext cx="6291714" cy="1663199"/>
      </dsp:txXfrm>
    </dsp:sp>
    <dsp:sp modelId="{A42081DC-76F4-1341-B44F-5136C2B4C209}">
      <dsp:nvSpPr>
        <dsp:cNvPr id="0" name=""/>
        <dsp:cNvSpPr/>
      </dsp:nvSpPr>
      <dsp:spPr>
        <a:xfrm>
          <a:off x="314585" y="28512"/>
          <a:ext cx="4404199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68" tIns="0" rIns="16646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Symbolic</a:t>
          </a:r>
        </a:p>
      </dsp:txBody>
      <dsp:txXfrm>
        <a:off x="346288" y="60215"/>
        <a:ext cx="4340793" cy="586034"/>
      </dsp:txXfrm>
    </dsp:sp>
    <dsp:sp modelId="{9012363E-2204-4545-BC31-31978AFDCADC}">
      <dsp:nvSpPr>
        <dsp:cNvPr id="0" name=""/>
        <dsp:cNvSpPr/>
      </dsp:nvSpPr>
      <dsp:spPr>
        <a:xfrm>
          <a:off x="0" y="2459952"/>
          <a:ext cx="6291714" cy="166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307" tIns="458216" rIns="48830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setuid = 4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setgid = 2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sticky = 1</a:t>
          </a:r>
        </a:p>
      </dsp:txBody>
      <dsp:txXfrm>
        <a:off x="0" y="2459952"/>
        <a:ext cx="6291714" cy="1663199"/>
      </dsp:txXfrm>
    </dsp:sp>
    <dsp:sp modelId="{93044C31-D5EF-CD43-A22F-6AF5AAFC22EC}">
      <dsp:nvSpPr>
        <dsp:cNvPr id="0" name=""/>
        <dsp:cNvSpPr/>
      </dsp:nvSpPr>
      <dsp:spPr>
        <a:xfrm>
          <a:off x="314585" y="2135232"/>
          <a:ext cx="4404199" cy="64944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68" tIns="0" rIns="16646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Numeric (4th octal digit)</a:t>
          </a:r>
        </a:p>
      </dsp:txBody>
      <dsp:txXfrm>
        <a:off x="346288" y="2166935"/>
        <a:ext cx="4340793" cy="586034"/>
      </dsp:txXfrm>
    </dsp:sp>
    <dsp:sp modelId="{47978EB2-3A12-5441-AF1F-A288CB945390}">
      <dsp:nvSpPr>
        <dsp:cNvPr id="0" name=""/>
        <dsp:cNvSpPr/>
      </dsp:nvSpPr>
      <dsp:spPr>
        <a:xfrm>
          <a:off x="0" y="4566672"/>
          <a:ext cx="6291714" cy="935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307" tIns="458216" rIns="48830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chmod 2770 directory</a:t>
          </a:r>
        </a:p>
      </dsp:txBody>
      <dsp:txXfrm>
        <a:off x="0" y="4566672"/>
        <a:ext cx="6291714" cy="935549"/>
      </dsp:txXfrm>
    </dsp:sp>
    <dsp:sp modelId="{85CAE9DF-FFC7-9746-9A84-22E1491DCB63}">
      <dsp:nvSpPr>
        <dsp:cNvPr id="0" name=""/>
        <dsp:cNvSpPr/>
      </dsp:nvSpPr>
      <dsp:spPr>
        <a:xfrm>
          <a:off x="314585" y="4241952"/>
          <a:ext cx="4404199" cy="64944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68" tIns="0" rIns="16646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Example:</a:t>
          </a:r>
        </a:p>
      </dsp:txBody>
      <dsp:txXfrm>
        <a:off x="346288" y="4273655"/>
        <a:ext cx="4340793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3DAB4-A6AB-8DD9-8AFA-8F468071D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1B78C-3F76-91CD-B5B1-AFCFC82A6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A7006-9C2C-49D7-3775-A1EBE7D22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6D36-C6DE-5B45-8963-1B57577D38AE}" type="datetimeFigureOut">
              <a:rPr lang="en-US" smtClean="0"/>
              <a:t>12/7/25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2BFA1-DC61-82E7-CC5B-EED055C08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2DE50-602D-FA8C-D5EC-29B8DE2C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6B50-A770-4E41-940E-444F3583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4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80114-DDAB-3AF8-6466-128EC7D13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A6729-3AD2-935F-EFE5-F81863A4F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002CB-B493-EA07-EA6A-E3D63A6E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6D36-C6DE-5B45-8963-1B57577D38AE}" type="datetimeFigureOut">
              <a:rPr lang="en-US" smtClean="0"/>
              <a:t>12/7/25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ABE6F-95AF-175E-96B2-75C3B09AB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2AE2A-7694-E99D-41CF-2CB367DA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6B50-A770-4E41-940E-444F3583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3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12E44-DD4A-3271-F17D-1454D898C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0D658-458F-918F-DF2F-28413C8AA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CBAFA-1357-479D-408E-86279FCE9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6D36-C6DE-5B45-8963-1B57577D38AE}" type="datetimeFigureOut">
              <a:rPr lang="en-US" smtClean="0"/>
              <a:t>12/7/25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C1639-4544-C15D-38C1-9104060E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404FA-EE9D-E2C5-1EFB-B643E1CD7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6B50-A770-4E41-940E-444F3583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2963E73-5FCD-9839-AF2F-6F60E230E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67054" y="-3788229"/>
            <a:ext cx="20726107" cy="140208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22C46B6-0ADC-7619-BF8D-4C50FF15F27E}"/>
              </a:ext>
            </a:extLst>
          </p:cNvPr>
          <p:cNvSpPr/>
          <p:nvPr userDrawn="1"/>
        </p:nvSpPr>
        <p:spPr>
          <a:xfrm>
            <a:off x="802107" y="2525824"/>
            <a:ext cx="10086474" cy="3512022"/>
          </a:xfrm>
          <a:prstGeom prst="roundRect">
            <a:avLst>
              <a:gd name="adj" fmla="val 8285"/>
            </a:avLst>
          </a:prstGeom>
          <a:solidFill>
            <a:srgbClr val="E5F6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046088D-3450-096A-F692-F8F915D7A3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8944" y="708160"/>
            <a:ext cx="2863711" cy="1134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AA4A71-7B8A-59A0-299E-940BAE2241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2421" y="611908"/>
            <a:ext cx="3049290" cy="1011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941497-F2C5-9D27-64B2-A247DFE292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161186" y="514579"/>
            <a:ext cx="1522123" cy="152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06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BCC9D98-71C0-1730-5E21-16B62872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750" y="417799"/>
            <a:ext cx="10858500" cy="123648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60CAE37-D82D-FB86-8516-D504F598A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033"/>
            <a:ext cx="7940040" cy="102802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6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93752-3198-E3B0-B705-C1EF9AC6C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967DF-C115-74D8-9AAE-EC769416F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3F18B-9416-E96A-1B02-99B427404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6D36-C6DE-5B45-8963-1B57577D38AE}" type="datetimeFigureOut">
              <a:rPr lang="en-US" smtClean="0"/>
              <a:t>12/7/25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21D0D-0FDD-B9A5-0775-A18C14F3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D5763-2876-5EA7-BA4F-97A435BD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6B50-A770-4E41-940E-444F3583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9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A295-3A98-C538-3D55-EAD9E4786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A0D63-D23E-8F75-C5C9-E6B661441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44B45-DC8A-8D20-9D4C-DCDF2AB74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6D36-C6DE-5B45-8963-1B57577D38AE}" type="datetimeFigureOut">
              <a:rPr lang="en-US" smtClean="0"/>
              <a:t>12/7/25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73DA2-0978-9252-D01F-E42D1378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5FB2A-3B7B-E17F-D14A-DAAF31B8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6B50-A770-4E41-940E-444F3583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8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E917-40B8-630E-D221-9C2BBD495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1EE99-4EF9-E3C8-CFC5-B806D8A55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81224-BBF3-D9F3-4EC1-92DB6F3AB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86AB7-C9DC-8F3B-7193-21718E2C5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6D36-C6DE-5B45-8963-1B57577D38AE}" type="datetimeFigureOut">
              <a:rPr lang="en-US" smtClean="0"/>
              <a:t>12/7/25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CF4A2-A8DE-7A21-DD00-E1CDA2E3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CE7CB-A3A7-87B6-9D7A-AA3DB8F97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6B50-A770-4E41-940E-444F3583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6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1039-DE1B-89A0-BD2A-C539D17E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5F430-0478-FD3D-EF3B-45393930B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F3DD6-CCD2-4470-40D2-4BD74785A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766DB-F967-E0EF-10FC-CB30B575A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0F3952-1D3B-171B-C611-742DEC5307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09275E-2451-8D6D-9A39-A50A2C9FF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6D36-C6DE-5B45-8963-1B57577D38AE}" type="datetimeFigureOut">
              <a:rPr lang="en-US" smtClean="0"/>
              <a:t>12/7/25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080F72-37AA-6003-4DF7-F62BFD4E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D5AE3-A841-D3BE-4050-E48578F3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6B50-A770-4E41-940E-444F3583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3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BCD8-755B-3980-6ECC-03E1110D0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576B8D-F4BA-55D1-36F3-E7348723C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6D36-C6DE-5B45-8963-1B57577D38AE}" type="datetimeFigureOut">
              <a:rPr lang="en-US" smtClean="0"/>
              <a:t>12/7/25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AAE4E-CF50-B236-602B-0AF95C19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DFE2A-A3D1-BE11-0208-7E9F55BA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6B50-A770-4E41-940E-444F3583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9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D042BF-1A67-9ED3-555F-A5B210EC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6D36-C6DE-5B45-8963-1B57577D38AE}" type="datetimeFigureOut">
              <a:rPr lang="en-US" smtClean="0"/>
              <a:t>12/7/25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1A0E6D-D5BF-2387-30FD-8C865D07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5E3E2-050D-D36A-F8BF-3518916D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6B50-A770-4E41-940E-444F3583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7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EAE13-E373-50C0-97A6-78E663C0F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0245F-5383-F2EF-0843-B8D61A238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C8E5B-C585-7E9D-D445-932A35194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B9407-D4D9-2CE4-7499-38B3B486A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6D36-C6DE-5B45-8963-1B57577D38AE}" type="datetimeFigureOut">
              <a:rPr lang="en-US" smtClean="0"/>
              <a:t>12/7/25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8DB09-A468-9D5A-BA95-177E5D9C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EC75D-0E2D-3DB8-257F-989858718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6B50-A770-4E41-940E-444F3583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1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DE7B-E3CE-2A4A-AB50-A18AE408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ADD68-6A6B-0452-0947-658BC7994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63871-FF7C-BC3C-A8FC-F31919B86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75297-71AC-EBB1-EE10-145843A01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6D36-C6DE-5B45-8963-1B57577D38AE}" type="datetimeFigureOut">
              <a:rPr lang="en-US" smtClean="0"/>
              <a:t>12/7/25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C2CC8-C53C-DD98-C75E-80082053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463E3-BCC4-0970-E6E3-D764EA02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6B50-A770-4E41-940E-444F3583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0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07C3B-BE8C-DA8E-1A5C-C5E1704EB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6E052-1C31-C19E-E3FF-0A7BE95D1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E0F24-277A-9FFE-BC99-08CF1E56C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096D36-C6DE-5B45-8963-1B57577D38AE}" type="datetimeFigureOut">
              <a:rPr lang="en-US" smtClean="0"/>
              <a:t>12/7/25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AA91F-B916-EFF6-082F-02F8CD50F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9F719-7A4E-86B7-CEBA-4D7EDAE60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DE6B50-A770-4E41-940E-444F3583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AC2F-5147-1B7A-70B2-46E232DF3760}"/>
              </a:ext>
            </a:extLst>
          </p:cNvPr>
          <p:cNvSpPr txBox="1">
            <a:spLocks/>
          </p:cNvSpPr>
          <p:nvPr/>
        </p:nvSpPr>
        <p:spPr>
          <a:xfrm>
            <a:off x="1551222" y="5078269"/>
            <a:ext cx="5032458" cy="398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entury Gothic" panose="020B0502020202020204" pitchFamily="34" charset="0"/>
              </a:rPr>
              <a:t>Jazeera University Main Campus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A4B847-5917-2788-4A84-9D7A800111ED}"/>
              </a:ext>
            </a:extLst>
          </p:cNvPr>
          <p:cNvSpPr txBox="1">
            <a:spLocks/>
          </p:cNvSpPr>
          <p:nvPr/>
        </p:nvSpPr>
        <p:spPr>
          <a:xfrm>
            <a:off x="1551223" y="2952478"/>
            <a:ext cx="6612276" cy="1262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entury Gothic" panose="020B0502020202020204" pitchFamily="34" charset="0"/>
              </a:rPr>
              <a:t>Managing File Permissions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C2DA64-B743-52AE-58C8-946C661505A4}"/>
              </a:ext>
            </a:extLst>
          </p:cNvPr>
          <p:cNvSpPr/>
          <p:nvPr/>
        </p:nvSpPr>
        <p:spPr>
          <a:xfrm>
            <a:off x="1551222" y="4276692"/>
            <a:ext cx="5330841" cy="48126"/>
          </a:xfrm>
          <a:prstGeom prst="rect">
            <a:avLst/>
          </a:prstGeom>
          <a:solidFill>
            <a:srgbClr val="27A8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916F56-C409-80F8-20EB-C0DE6357EFAB}"/>
              </a:ext>
            </a:extLst>
          </p:cNvPr>
          <p:cNvSpPr txBox="1">
            <a:spLocks/>
          </p:cNvSpPr>
          <p:nvPr/>
        </p:nvSpPr>
        <p:spPr>
          <a:xfrm>
            <a:off x="1551222" y="4580548"/>
            <a:ext cx="4777389" cy="398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>
                <a:latin typeface="Century Gothic" panose="020B0502020202020204" pitchFamily="34" charset="0"/>
              </a:rPr>
              <a:t>Track 2: </a:t>
            </a:r>
            <a:r>
              <a:rPr lang="en-US" sz="2400" b="1" dirty="0">
                <a:latin typeface="Century Gothic" panose="020B0502020202020204" pitchFamily="34" charset="0"/>
              </a:rPr>
              <a:t>Systems and Services</a:t>
            </a:r>
          </a:p>
          <a:p>
            <a:endParaRPr lang="en-US" sz="2400" i="1" dirty="0">
              <a:latin typeface="Century Gothic" panose="020B0502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10BA37F-0FC8-4BD2-F2C9-DA899F76A509}"/>
              </a:ext>
            </a:extLst>
          </p:cNvPr>
          <p:cNvSpPr/>
          <p:nvPr/>
        </p:nvSpPr>
        <p:spPr>
          <a:xfrm>
            <a:off x="8907787" y="4007801"/>
            <a:ext cx="1577552" cy="1577552"/>
          </a:xfrm>
          <a:prstGeom prst="roundRect">
            <a:avLst/>
          </a:prstGeom>
          <a:solidFill>
            <a:srgbClr val="27A8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Day 1</a:t>
            </a:r>
          </a:p>
        </p:txBody>
      </p:sp>
    </p:spTree>
    <p:extLst>
      <p:ext uri="{BB962C8B-B14F-4D97-AF65-F5344CB8AC3E}">
        <p14:creationId xmlns:p14="http://schemas.microsoft.com/office/powerpoint/2010/main" val="178896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EB350-9F80-1406-220B-E6B09EFA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Learning Objectives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5E611-2234-0EB0-F2D6-4840155BE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/>
              <a:t>After this session, you will be able to:</a:t>
            </a:r>
          </a:p>
          <a:p>
            <a:r>
              <a:rPr lang="en-US"/>
              <a:t>Change permissions and ownership using command-line tools</a:t>
            </a:r>
          </a:p>
          <a:p>
            <a:r>
              <a:rPr lang="en-US"/>
              <a:t>Interpret symbolic and numeric permission formats</a:t>
            </a:r>
          </a:p>
          <a:p>
            <a:r>
              <a:rPr lang="en-US"/>
              <a:t>Manage default permissions using umask</a:t>
            </a:r>
          </a:p>
          <a:p>
            <a:r>
              <a:rPr lang="en-US"/>
              <a:t>Configure special permissions (setuid, setgid, sticky bit)</a:t>
            </a:r>
          </a:p>
          <a:p>
            <a:r>
              <a:rPr lang="en-US"/>
              <a:t>View and set Access Control Lists (ACLs)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8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FB769-910A-C7AC-2DDD-198713A0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Understanding Linux File Permissions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7595A-E1EC-63BF-9F55-C01512E69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364941" cy="595639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Each file has three permission sets:</a:t>
            </a:r>
          </a:p>
          <a:p>
            <a:r>
              <a:rPr lang="en-US" dirty="0"/>
              <a:t>User (u)</a:t>
            </a:r>
          </a:p>
          <a:p>
            <a:r>
              <a:rPr lang="en-US" dirty="0"/>
              <a:t>Group (g)</a:t>
            </a:r>
          </a:p>
          <a:p>
            <a:r>
              <a:rPr lang="en-US" dirty="0"/>
              <a:t>Other (o)</a:t>
            </a:r>
          </a:p>
          <a:p>
            <a:pPr marL="0" indent="0">
              <a:buNone/>
            </a:pPr>
            <a:r>
              <a:rPr lang="en-US" dirty="0"/>
              <a:t>Permissions:</a:t>
            </a:r>
          </a:p>
          <a:p>
            <a:r>
              <a:rPr lang="en-US" dirty="0"/>
              <a:t>r - read</a:t>
            </a:r>
          </a:p>
          <a:p>
            <a:r>
              <a:rPr lang="en-US" dirty="0"/>
              <a:t>w - write</a:t>
            </a:r>
          </a:p>
          <a:p>
            <a:r>
              <a:rPr lang="en-US" dirty="0"/>
              <a:t>x - execute/search (directories)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r>
              <a:rPr lang="en-US" dirty="0"/>
              <a:t>-</a:t>
            </a:r>
            <a:r>
              <a:rPr lang="en-US" dirty="0" err="1"/>
              <a:t>rwxr</a:t>
            </a:r>
            <a:r>
              <a:rPr lang="en-US" dirty="0"/>
              <a:t>-x--- → user=7, group=5, other=0</a:t>
            </a:r>
          </a:p>
        </p:txBody>
      </p:sp>
    </p:spTree>
    <p:extLst>
      <p:ext uri="{BB962C8B-B14F-4D97-AF65-F5344CB8AC3E}">
        <p14:creationId xmlns:p14="http://schemas.microsoft.com/office/powerpoint/2010/main" val="180444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98D7A5-43B2-E880-7F74-D5C3A433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Changing Permissions with chmod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7C61D1-3570-C5C6-7987-84678BA78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296714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926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2FDF54-6BD9-8A43-1B2E-AF2D996A3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362127-A63A-03F2-C799-6BEC3EF02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EFEEAB-F8AE-300C-175A-C4A46B8CF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92D97-0B32-ECFC-5181-F006661D6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Changing Permissions with chmod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FDF7A4-852B-1DF4-8BAF-0DFD68A6B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19163"/>
              </p:ext>
            </p:extLst>
          </p:nvPr>
        </p:nvGraphicFramePr>
        <p:xfrm>
          <a:off x="4627605" y="643466"/>
          <a:ext cx="7322225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8442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40350-0CB5-B70D-AA17-084F8FD0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Changing Ownership (chown)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74C1F2E9-F804-2034-C025-A1A83F1A19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244544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924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88BA4-0075-E1C0-918D-AF87680F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Special Permissions (suid, sgid, sticky)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B81BDD-E2EF-5726-EDB5-307FD20D83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911113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20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A7CDEF-0996-9BAD-9B28-E1A74B7FD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921D3-3933-549C-DB2E-FBC74574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Setting Special Permissions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415832-8358-97C1-9486-40F06C1030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543128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8472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6F0BA-E5F5-3659-E3B0-0F09E7BE6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57D2-4B4D-B5FA-D0AA-A3768F38D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96" y="522033"/>
            <a:ext cx="8122869" cy="1028020"/>
          </a:xfrm>
        </p:spPr>
        <p:txBody>
          <a:bodyPr/>
          <a:lstStyle/>
          <a:p>
            <a:r>
              <a:rPr lang="en-US" dirty="0"/>
              <a:t>Summary	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A9E1B80-0BB4-0B27-0B67-1EB501D89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547162"/>
            <a:ext cx="12192000" cy="457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27CD6F4-9504-6E1B-0C67-191B5DFA999B}"/>
              </a:ext>
            </a:extLst>
          </p:cNvPr>
          <p:cNvSpPr txBox="1"/>
          <p:nvPr/>
        </p:nvSpPr>
        <p:spPr>
          <a:xfrm>
            <a:off x="3450247" y="1924949"/>
            <a:ext cx="81540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You learned how to: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CA" sz="3200" dirty="0"/>
              <a:t>Change file permissions (symbolic &amp; numeric)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CA" sz="3200" dirty="0"/>
              <a:t>Modify user and group ownership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CA" sz="3200" dirty="0"/>
              <a:t>Configure </a:t>
            </a:r>
            <a:r>
              <a:rPr lang="en-CA" sz="3200" dirty="0" err="1"/>
              <a:t>setuid</a:t>
            </a:r>
            <a:r>
              <a:rPr lang="en-CA" sz="3200" dirty="0"/>
              <a:t>, </a:t>
            </a:r>
            <a:r>
              <a:rPr lang="en-CA" sz="3200" dirty="0" err="1"/>
              <a:t>setgid</a:t>
            </a:r>
            <a:r>
              <a:rPr lang="en-CA" sz="3200" dirty="0"/>
              <a:t>, sticky bit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CA" sz="3200" dirty="0"/>
              <a:t>Control file creation permissions with </a:t>
            </a:r>
            <a:r>
              <a:rPr lang="en-CA" sz="3200" dirty="0" err="1"/>
              <a:t>umask</a:t>
            </a:r>
            <a:endParaRPr lang="en-CA" sz="3200" dirty="0"/>
          </a:p>
        </p:txBody>
      </p:sp>
      <p:pic>
        <p:nvPicPr>
          <p:cNvPr id="4" name="Picture 3" descr="Notebook and ballpen">
            <a:extLst>
              <a:ext uri="{FF2B5EF4-FFF2-40B4-BE49-F238E27FC236}">
                <a16:creationId xmlns:a16="http://schemas.microsoft.com/office/drawing/2014/main" id="{66D878A4-2D6A-C7EB-9A0E-85AADF7E80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250" r="3167" b="-2"/>
          <a:stretch/>
        </p:blipFill>
        <p:spPr>
          <a:xfrm>
            <a:off x="612082" y="1641489"/>
            <a:ext cx="2915004" cy="4905673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7180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379</Words>
  <Application>Microsoft Macintosh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Century Gothic</vt:lpstr>
      <vt:lpstr>Courier New</vt:lpstr>
      <vt:lpstr>Wingdings</vt:lpstr>
      <vt:lpstr>Office Theme</vt:lpstr>
      <vt:lpstr>PowerPoint Presentation</vt:lpstr>
      <vt:lpstr>Learning Objectives</vt:lpstr>
      <vt:lpstr>Understanding Linux File Permissions</vt:lpstr>
      <vt:lpstr>Changing Permissions with chmod</vt:lpstr>
      <vt:lpstr>Changing Permissions with chmod</vt:lpstr>
      <vt:lpstr>Changing Ownership (chown)</vt:lpstr>
      <vt:lpstr>Special Permissions (suid, sgid, sticky)</vt:lpstr>
      <vt:lpstr>Setting Special Permissions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Mohamed Bile</dc:creator>
  <cp:lastModifiedBy>Mohamed Bile</cp:lastModifiedBy>
  <cp:revision>9</cp:revision>
  <dcterms:created xsi:type="dcterms:W3CDTF">2025-12-05T17:25:44Z</dcterms:created>
  <dcterms:modified xsi:type="dcterms:W3CDTF">2025-12-07T13:41:09Z</dcterms:modified>
</cp:coreProperties>
</file>