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 id="2147483668" r:id="rId2"/>
  </p:sldMasterIdLst>
  <p:notesMasterIdLst>
    <p:notesMasterId r:id="rId1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Lst>
  <p:sldSz cx="14630400" cy="8229600"/>
  <p:notesSz cx="8229600" cy="14630400"/>
  <p:embeddedFontLst>
    <p:embeddedFont>
      <p:font typeface="Century Gothic" panose="020B0502020202020204" pitchFamily="34" charset="0"/>
      <p:regular r:id="rId20"/>
      <p:bold r:id="rId21"/>
      <p:italic r:id="rId22"/>
      <p:boldItalic r:id="rId23"/>
    </p:embeddedFont>
    <p:embeddedFont>
      <p:font typeface="Consolas" panose="020B0609020204030204" pitchFamily="49" charset="0"/>
      <p:regular r:id="rId24"/>
      <p:bold r:id="rId25"/>
      <p:italic r:id="rId26"/>
      <p:boldItalic r:id="rId27"/>
    </p:embeddedFont>
    <p:embeddedFont>
      <p:font typeface="Epilogue" panose="020B0604020202020204" charset="0"/>
      <p:regular r:id="rId28"/>
      <p:bold r:id="rId29"/>
      <p:italic r:id="rId30"/>
      <p:boldItalic r:id="rId31"/>
    </p:embeddedFont>
    <p:embeddedFont>
      <p:font typeface="Fraunces Medium" panose="020B060402020202020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6" d="100"/>
          <a:sy n="56" d="100"/>
        </p:scale>
        <p:origin x="62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39" Type="http://schemas.openxmlformats.org/officeDocument/2006/relationships/tableStyles" Target="tableStyles.xml"/><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t>‹#›</a:t>
            </a:fld>
            <a:endParaRPr sz="1200" b="0" i="0" u="none" strike="noStrike" cap="non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3ae15257ca0_0_9:notes"/>
          <p:cNvSpPr txBox="1">
            <a:spLocks noGrp="1"/>
          </p:cNvSpPr>
          <p:nvPr>
            <p:ph type="body" idx="1"/>
          </p:nvPr>
        </p:nvSpPr>
        <p:spPr>
          <a:xfrm>
            <a:off x="822960" y="6949440"/>
            <a:ext cx="6583800" cy="6583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 name="Google Shape;75;g3ae15257ca0_0_9:notes"/>
          <p:cNvSpPr>
            <a:spLocks noGrp="1" noRot="1" noChangeAspect="1"/>
          </p:cNvSpPr>
          <p:nvPr>
            <p:ph type="sldImg" idx="2"/>
          </p:nvPr>
        </p:nvSpPr>
        <p:spPr>
          <a:xfrm>
            <a:off x="1371870" y="1097280"/>
            <a:ext cx="5486700" cy="5486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6" name="Google Shape;30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6" name="Google Shape;32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5" name="Google Shape;355;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3" name="Google Shape;373;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3ae15257ca0_0_92:notes"/>
          <p:cNvSpPr txBox="1">
            <a:spLocks noGrp="1"/>
          </p:cNvSpPr>
          <p:nvPr>
            <p:ph type="body" idx="1"/>
          </p:nvPr>
        </p:nvSpPr>
        <p:spPr>
          <a:xfrm>
            <a:off x="822960" y="6949440"/>
            <a:ext cx="6583800" cy="6583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g3ae15257ca0_0_92:notes"/>
          <p:cNvSpPr>
            <a:spLocks noGrp="1" noRot="1" noChangeAspect="1"/>
          </p:cNvSpPr>
          <p:nvPr>
            <p:ph type="sldImg" idx="2"/>
          </p:nvPr>
        </p:nvSpPr>
        <p:spPr>
          <a:xfrm>
            <a:off x="1371870" y="1097280"/>
            <a:ext cx="5486700" cy="5486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3ae15257ca0_0_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3ae15257ca0_0_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2" name="Google Shape;412;g3ae15257ca0_0_8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 name="Google Shape;8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 name="Google Shape;83;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 name="Google Shape;17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3" name="Google Shape;213;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0" name="Google Shape;23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8" name="Google Shape;24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1 master">
  <p:cSld name="Slide 1 master">
    <p:spTree>
      <p:nvGrpSpPr>
        <p:cNvPr id="1" name="Shape 10"/>
        <p:cNvGrpSpPr/>
        <p:nvPr/>
      </p:nvGrpSpPr>
      <p:grpSpPr>
        <a:xfrm>
          <a:off x="0" y="0"/>
          <a:ext cx="0" cy="0"/>
          <a:chOff x="0" y="0"/>
          <a:chExt cx="0" cy="0"/>
        </a:xfrm>
      </p:grpSpPr>
      <p:sp>
        <p:nvSpPr>
          <p:cNvPr id="11" name="Google Shape;11;p2"/>
          <p:cNvSpPr/>
          <p:nvPr/>
        </p:nvSpPr>
        <p:spPr>
          <a:xfrm>
            <a:off x="0" y="0"/>
            <a:ext cx="14630400" cy="8229600"/>
          </a:xfrm>
          <a:prstGeom prst="rect">
            <a:avLst/>
          </a:prstGeom>
          <a:solidFill>
            <a:srgbClr val="A8A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0" y="0"/>
            <a:ext cx="14630400" cy="8229600"/>
          </a:xfrm>
          <a:prstGeom prst="rect">
            <a:avLst/>
          </a:prstGeom>
          <a:solidFill>
            <a:srgbClr val="08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lide 10 master">
  <p:cSld name="Slide 10 master">
    <p:spTree>
      <p:nvGrpSpPr>
        <p:cNvPr id="1" name="Shape 37"/>
        <p:cNvGrpSpPr/>
        <p:nvPr/>
      </p:nvGrpSpPr>
      <p:grpSpPr>
        <a:xfrm>
          <a:off x="0" y="0"/>
          <a:ext cx="0" cy="0"/>
          <a:chOff x="0" y="0"/>
          <a:chExt cx="0" cy="0"/>
        </a:xfrm>
      </p:grpSpPr>
      <p:sp>
        <p:nvSpPr>
          <p:cNvPr id="38" name="Google Shape;38;p11"/>
          <p:cNvSpPr/>
          <p:nvPr/>
        </p:nvSpPr>
        <p:spPr>
          <a:xfrm>
            <a:off x="0" y="0"/>
            <a:ext cx="14630400" cy="8229600"/>
          </a:xfrm>
          <a:prstGeom prst="rect">
            <a:avLst/>
          </a:prstGeom>
          <a:solidFill>
            <a:srgbClr val="A8A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11"/>
          <p:cNvSpPr/>
          <p:nvPr/>
        </p:nvSpPr>
        <p:spPr>
          <a:xfrm>
            <a:off x="0" y="0"/>
            <a:ext cx="14630400" cy="8229600"/>
          </a:xfrm>
          <a:prstGeom prst="rect">
            <a:avLst/>
          </a:prstGeom>
          <a:solidFill>
            <a:srgbClr val="08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lide 11 master">
  <p:cSld name="Slide 11 master">
    <p:spTree>
      <p:nvGrpSpPr>
        <p:cNvPr id="1" name="Shape 40"/>
        <p:cNvGrpSpPr/>
        <p:nvPr/>
      </p:nvGrpSpPr>
      <p:grpSpPr>
        <a:xfrm>
          <a:off x="0" y="0"/>
          <a:ext cx="0" cy="0"/>
          <a:chOff x="0" y="0"/>
          <a:chExt cx="0" cy="0"/>
        </a:xfrm>
      </p:grpSpPr>
      <p:sp>
        <p:nvSpPr>
          <p:cNvPr id="41" name="Google Shape;41;p12"/>
          <p:cNvSpPr/>
          <p:nvPr/>
        </p:nvSpPr>
        <p:spPr>
          <a:xfrm>
            <a:off x="0" y="0"/>
            <a:ext cx="14630400" cy="8229600"/>
          </a:xfrm>
          <a:prstGeom prst="rect">
            <a:avLst/>
          </a:prstGeom>
          <a:solidFill>
            <a:srgbClr val="A8A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12"/>
          <p:cNvSpPr/>
          <p:nvPr/>
        </p:nvSpPr>
        <p:spPr>
          <a:xfrm>
            <a:off x="0" y="0"/>
            <a:ext cx="14630400" cy="8229600"/>
          </a:xfrm>
          <a:prstGeom prst="rect">
            <a:avLst/>
          </a:prstGeom>
          <a:solidFill>
            <a:srgbClr val="08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lide 12 master">
  <p:cSld name="Slide 12 master">
    <p:spTree>
      <p:nvGrpSpPr>
        <p:cNvPr id="1" name="Shape 43"/>
        <p:cNvGrpSpPr/>
        <p:nvPr/>
      </p:nvGrpSpPr>
      <p:grpSpPr>
        <a:xfrm>
          <a:off x="0" y="0"/>
          <a:ext cx="0" cy="0"/>
          <a:chOff x="0" y="0"/>
          <a:chExt cx="0" cy="0"/>
        </a:xfrm>
      </p:grpSpPr>
      <p:sp>
        <p:nvSpPr>
          <p:cNvPr id="44" name="Google Shape;44;p13"/>
          <p:cNvSpPr/>
          <p:nvPr/>
        </p:nvSpPr>
        <p:spPr>
          <a:xfrm>
            <a:off x="0" y="0"/>
            <a:ext cx="14630400" cy="8229600"/>
          </a:xfrm>
          <a:prstGeom prst="rect">
            <a:avLst/>
          </a:prstGeom>
          <a:solidFill>
            <a:srgbClr val="A8A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13"/>
          <p:cNvSpPr/>
          <p:nvPr/>
        </p:nvSpPr>
        <p:spPr>
          <a:xfrm>
            <a:off x="0" y="0"/>
            <a:ext cx="14630400" cy="8229600"/>
          </a:xfrm>
          <a:prstGeom prst="rect">
            <a:avLst/>
          </a:prstGeom>
          <a:solidFill>
            <a:srgbClr val="08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lide 13 master">
  <p:cSld name="Slide 13 master">
    <p:spTree>
      <p:nvGrpSpPr>
        <p:cNvPr id="1" name="Shape 46"/>
        <p:cNvGrpSpPr/>
        <p:nvPr/>
      </p:nvGrpSpPr>
      <p:grpSpPr>
        <a:xfrm>
          <a:off x="0" y="0"/>
          <a:ext cx="0" cy="0"/>
          <a:chOff x="0" y="0"/>
          <a:chExt cx="0" cy="0"/>
        </a:xfrm>
      </p:grpSpPr>
      <p:sp>
        <p:nvSpPr>
          <p:cNvPr id="47" name="Google Shape;47;p14"/>
          <p:cNvSpPr/>
          <p:nvPr/>
        </p:nvSpPr>
        <p:spPr>
          <a:xfrm>
            <a:off x="0" y="0"/>
            <a:ext cx="14630400" cy="8229600"/>
          </a:xfrm>
          <a:prstGeom prst="rect">
            <a:avLst/>
          </a:prstGeom>
          <a:solidFill>
            <a:srgbClr val="A8A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14"/>
          <p:cNvSpPr/>
          <p:nvPr/>
        </p:nvSpPr>
        <p:spPr>
          <a:xfrm>
            <a:off x="0" y="0"/>
            <a:ext cx="14630400" cy="8229600"/>
          </a:xfrm>
          <a:prstGeom prst="rect">
            <a:avLst/>
          </a:prstGeom>
          <a:solidFill>
            <a:srgbClr val="08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EFAULT">
  <p:cSld name="DEFAULT">
    <p:bg>
      <p:bgPr>
        <a:solidFill>
          <a:schemeClr val="lt1"/>
        </a:solidFill>
        <a:effectLst/>
      </p:bgPr>
    </p:bg>
    <p:spTree>
      <p:nvGrpSpPr>
        <p:cNvPr id="1" name="Shape 49"/>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lt1"/>
        </a:solidFill>
        <a:effectLst/>
      </p:bgPr>
    </p:bg>
    <p:spTree>
      <p:nvGrpSpPr>
        <p:cNvPr id="1" name="Shape 50"/>
        <p:cNvGrpSpPr/>
        <p:nvPr/>
      </p:nvGrpSpPr>
      <p:grpSpPr>
        <a:xfrm>
          <a:off x="0" y="0"/>
          <a:ext cx="0" cy="0"/>
          <a:chOff x="0" y="0"/>
          <a:chExt cx="0" cy="0"/>
        </a:xfrm>
      </p:grpSpPr>
      <p:pic>
        <p:nvPicPr>
          <p:cNvPr id="51" name="Google Shape;51;p16"/>
          <p:cNvPicPr preferRelativeResize="0"/>
          <p:nvPr/>
        </p:nvPicPr>
        <p:blipFill rotWithShape="1">
          <a:blip r:embed="rId2">
            <a:alphaModFix/>
          </a:blip>
          <a:srcRect/>
          <a:stretch/>
        </p:blipFill>
        <p:spPr>
          <a:xfrm>
            <a:off x="9305114" y="4524214"/>
            <a:ext cx="3161854" cy="1253123"/>
          </a:xfrm>
          <a:prstGeom prst="rect">
            <a:avLst/>
          </a:prstGeom>
          <a:noFill/>
          <a:ln>
            <a:noFill/>
          </a:ln>
        </p:spPr>
      </p:pic>
      <p:pic>
        <p:nvPicPr>
          <p:cNvPr id="52" name="Google Shape;52;p16"/>
          <p:cNvPicPr preferRelativeResize="0"/>
          <p:nvPr/>
        </p:nvPicPr>
        <p:blipFill rotWithShape="1">
          <a:blip r:embed="rId3">
            <a:alphaModFix/>
          </a:blip>
          <a:srcRect/>
          <a:stretch/>
        </p:blipFill>
        <p:spPr>
          <a:xfrm>
            <a:off x="-4666658" y="-3990690"/>
            <a:ext cx="23963713" cy="16210979"/>
          </a:xfrm>
          <a:prstGeom prst="rect">
            <a:avLst/>
          </a:prstGeom>
          <a:noFill/>
          <a:ln>
            <a:noFill/>
          </a:ln>
        </p:spPr>
      </p:pic>
      <p:sp>
        <p:nvSpPr>
          <p:cNvPr id="53" name="Google Shape;53;p16"/>
          <p:cNvSpPr/>
          <p:nvPr/>
        </p:nvSpPr>
        <p:spPr>
          <a:xfrm>
            <a:off x="2163431" y="4524214"/>
            <a:ext cx="5517300" cy="2548500"/>
          </a:xfrm>
          <a:prstGeom prst="roundRect">
            <a:avLst>
              <a:gd name="adj" fmla="val 8285"/>
            </a:avLst>
          </a:prstGeom>
          <a:solidFill>
            <a:srgbClr val="27A8E0"/>
          </a:solidFill>
          <a:ln>
            <a:noFill/>
          </a:ln>
        </p:spPr>
        <p:txBody>
          <a:bodyPr spcFirstLastPara="1" wrap="square" lIns="109700" tIns="54850" rIns="109700" bIns="54850" anchor="ctr" anchorCtr="0">
            <a:noAutofit/>
          </a:bodyPr>
          <a:lstStyle/>
          <a:p>
            <a:pPr marL="0" marR="0" lvl="0" indent="0" algn="ctr" rtl="0">
              <a:spcBef>
                <a:spcPts val="0"/>
              </a:spcBef>
              <a:spcAft>
                <a:spcPts val="0"/>
              </a:spcAft>
              <a:buNone/>
            </a:pPr>
            <a:endParaRPr sz="2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chemeClr val="lt1"/>
        </a:solidFill>
        <a:effectLst/>
      </p:bgPr>
    </p:bg>
    <p:spTree>
      <p:nvGrpSpPr>
        <p:cNvPr id="1" name="Shape 60"/>
        <p:cNvGrpSpPr/>
        <p:nvPr/>
      </p:nvGrpSpPr>
      <p:grpSpPr>
        <a:xfrm>
          <a:off x="0" y="0"/>
          <a:ext cx="0" cy="0"/>
          <a:chOff x="0" y="0"/>
          <a:chExt cx="0" cy="0"/>
        </a:xfrm>
      </p:grpSpPr>
      <p:pic>
        <p:nvPicPr>
          <p:cNvPr id="61" name="Google Shape;61;p18"/>
          <p:cNvPicPr preferRelativeResize="0"/>
          <p:nvPr/>
        </p:nvPicPr>
        <p:blipFill rotWithShape="1">
          <a:blip r:embed="rId2">
            <a:alphaModFix/>
          </a:blip>
          <a:srcRect/>
          <a:stretch/>
        </p:blipFill>
        <p:spPr>
          <a:xfrm>
            <a:off x="9305114" y="4524214"/>
            <a:ext cx="3161854" cy="1253123"/>
          </a:xfrm>
          <a:prstGeom prst="rect">
            <a:avLst/>
          </a:prstGeom>
          <a:noFill/>
          <a:ln>
            <a:noFill/>
          </a:ln>
        </p:spPr>
      </p:pic>
      <p:pic>
        <p:nvPicPr>
          <p:cNvPr id="62" name="Google Shape;62;p18"/>
          <p:cNvPicPr preferRelativeResize="0"/>
          <p:nvPr/>
        </p:nvPicPr>
        <p:blipFill rotWithShape="1">
          <a:blip r:embed="rId3">
            <a:alphaModFix/>
          </a:blip>
          <a:srcRect/>
          <a:stretch/>
        </p:blipFill>
        <p:spPr>
          <a:xfrm>
            <a:off x="-4666658" y="-3990690"/>
            <a:ext cx="23963713" cy="16210979"/>
          </a:xfrm>
          <a:prstGeom prst="rect">
            <a:avLst/>
          </a:prstGeom>
          <a:noFill/>
          <a:ln>
            <a:noFill/>
          </a:ln>
        </p:spPr>
      </p:pic>
      <p:sp>
        <p:nvSpPr>
          <p:cNvPr id="63" name="Google Shape;63;p18"/>
          <p:cNvSpPr/>
          <p:nvPr/>
        </p:nvSpPr>
        <p:spPr>
          <a:xfrm>
            <a:off x="2163431" y="4524214"/>
            <a:ext cx="5517300" cy="2548500"/>
          </a:xfrm>
          <a:prstGeom prst="roundRect">
            <a:avLst>
              <a:gd name="adj" fmla="val 8285"/>
            </a:avLst>
          </a:prstGeom>
          <a:solidFill>
            <a:srgbClr val="27A8E0"/>
          </a:solidFill>
          <a:ln>
            <a:noFill/>
          </a:ln>
        </p:spPr>
        <p:txBody>
          <a:bodyPr spcFirstLastPara="1" wrap="square" lIns="109700" tIns="54850" rIns="109700" bIns="54850" anchor="ctr" anchorCtr="0">
            <a:noAutofit/>
          </a:bodyPr>
          <a:lstStyle/>
          <a:p>
            <a:pPr marL="0" marR="0" lvl="0" indent="0" algn="ctr" rtl="0">
              <a:spcBef>
                <a:spcPts val="0"/>
              </a:spcBef>
              <a:spcAft>
                <a:spcPts val="0"/>
              </a:spcAft>
              <a:buNone/>
            </a:pPr>
            <a:endParaRPr sz="22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64"/>
        <p:cNvGrpSpPr/>
        <p:nvPr/>
      </p:nvGrpSpPr>
      <p:grpSpPr>
        <a:xfrm>
          <a:off x="0" y="0"/>
          <a:ext cx="0" cy="0"/>
          <a:chOff x="0" y="0"/>
          <a:chExt cx="0" cy="0"/>
        </a:xfrm>
      </p:grpSpPr>
      <p:pic>
        <p:nvPicPr>
          <p:cNvPr id="65" name="Google Shape;65;p19"/>
          <p:cNvPicPr preferRelativeResize="0"/>
          <p:nvPr/>
        </p:nvPicPr>
        <p:blipFill rotWithShape="1">
          <a:blip r:embed="rId2">
            <a:alphaModFix/>
          </a:blip>
          <a:srcRect/>
          <a:stretch/>
        </p:blipFill>
        <p:spPr>
          <a:xfrm>
            <a:off x="800100" y="501359"/>
            <a:ext cx="13030200" cy="1483787"/>
          </a:xfrm>
          <a:prstGeom prst="rect">
            <a:avLst/>
          </a:prstGeom>
          <a:noFill/>
          <a:ln>
            <a:noFill/>
          </a:ln>
        </p:spPr>
      </p:pic>
      <p:sp>
        <p:nvSpPr>
          <p:cNvPr id="66" name="Google Shape;66;p19"/>
          <p:cNvSpPr txBox="1">
            <a:spLocks noGrp="1"/>
          </p:cNvSpPr>
          <p:nvPr>
            <p:ph type="title"/>
          </p:nvPr>
        </p:nvSpPr>
        <p:spPr>
          <a:xfrm>
            <a:off x="1005840" y="626440"/>
            <a:ext cx="9528000" cy="1233600"/>
          </a:xfrm>
          <a:prstGeom prst="rect">
            <a:avLst/>
          </a:prstGeom>
          <a:noFill/>
          <a:ln>
            <a:noFill/>
          </a:ln>
        </p:spPr>
        <p:txBody>
          <a:bodyPr spcFirstLastPara="1" wrap="square" lIns="109700" tIns="54850" rIns="109700" bIns="54850" anchor="ctr" anchorCtr="0">
            <a:normAutofit/>
          </a:bodyPr>
          <a:lstStyle>
            <a:lvl1pPr lvl="0" algn="l">
              <a:lnSpc>
                <a:spcPct val="90000"/>
              </a:lnSpc>
              <a:spcBef>
                <a:spcPts val="0"/>
              </a:spcBef>
              <a:spcAft>
                <a:spcPts val="0"/>
              </a:spcAft>
              <a:buClr>
                <a:schemeClr val="lt1"/>
              </a:buClr>
              <a:buSzPts val="4300"/>
              <a:buFont typeface="Century Gothic"/>
              <a:buNone/>
              <a:defRPr sz="4300" b="1">
                <a:solidFill>
                  <a:schemeClr val="lt1"/>
                </a:solidFill>
                <a:latin typeface="Century Gothic"/>
                <a:ea typeface="Century Gothic"/>
                <a:cs typeface="Century Gothic"/>
                <a:sym typeface="Century Gothic"/>
              </a:defRPr>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67"/>
        <p:cNvGrpSpPr/>
        <p:nvPr/>
      </p:nvGrpSpPr>
      <p:grpSpPr>
        <a:xfrm>
          <a:off x="0" y="0"/>
          <a:ext cx="0" cy="0"/>
          <a:chOff x="0" y="0"/>
          <a:chExt cx="0" cy="0"/>
        </a:xfrm>
      </p:grpSpPr>
      <p:pic>
        <p:nvPicPr>
          <p:cNvPr id="68" name="Google Shape;68;p20"/>
          <p:cNvPicPr preferRelativeResize="0"/>
          <p:nvPr/>
        </p:nvPicPr>
        <p:blipFill rotWithShape="1">
          <a:blip r:embed="rId2">
            <a:alphaModFix/>
          </a:blip>
          <a:srcRect/>
          <a:stretch/>
        </p:blipFill>
        <p:spPr>
          <a:xfrm>
            <a:off x="-11447245" y="-267916"/>
            <a:ext cx="26407913" cy="17426104"/>
          </a:xfrm>
          <a:prstGeom prst="rect">
            <a:avLst/>
          </a:prstGeom>
          <a:noFill/>
          <a:ln>
            <a:noFill/>
          </a:ln>
        </p:spPr>
      </p:pic>
      <p:sp>
        <p:nvSpPr>
          <p:cNvPr id="69" name="Google Shape;69;p20"/>
          <p:cNvSpPr txBox="1">
            <a:spLocks noGrp="1"/>
          </p:cNvSpPr>
          <p:nvPr>
            <p:ph type="title"/>
          </p:nvPr>
        </p:nvSpPr>
        <p:spPr>
          <a:xfrm>
            <a:off x="6511032" y="2661325"/>
            <a:ext cx="7170000" cy="774300"/>
          </a:xfrm>
          <a:prstGeom prst="rect">
            <a:avLst/>
          </a:prstGeom>
          <a:noFill/>
          <a:ln>
            <a:noFill/>
          </a:ln>
        </p:spPr>
        <p:txBody>
          <a:bodyPr spcFirstLastPara="1" wrap="square" lIns="109700" tIns="54850" rIns="109700" bIns="54850" anchor="ctr" anchorCtr="0">
            <a:normAutofit/>
          </a:bodyPr>
          <a:lstStyle>
            <a:lvl1pPr lvl="0" algn="l">
              <a:lnSpc>
                <a:spcPct val="90000"/>
              </a:lnSpc>
              <a:spcBef>
                <a:spcPts val="0"/>
              </a:spcBef>
              <a:spcAft>
                <a:spcPts val="0"/>
              </a:spcAft>
              <a:buClr>
                <a:schemeClr val="dk1"/>
              </a:buClr>
              <a:buSzPts val="4300"/>
              <a:buFont typeface="Century Gothic"/>
              <a:buNone/>
              <a:defRPr sz="4300" b="1">
                <a:latin typeface="Century Gothic"/>
                <a:ea typeface="Century Gothic"/>
                <a:cs typeface="Century Gothic"/>
                <a:sym typeface="Century Gothic"/>
              </a:defRPr>
            </a:lvl1pPr>
            <a:lvl2pPr lvl="1">
              <a:spcBef>
                <a:spcPts val="0"/>
              </a:spcBef>
              <a:spcAft>
                <a:spcPts val="0"/>
              </a:spcAft>
              <a:buSzPts val="1700"/>
              <a:buNone/>
              <a:defRPr/>
            </a:lvl2pPr>
            <a:lvl3pPr lvl="2">
              <a:spcBef>
                <a:spcPts val="0"/>
              </a:spcBef>
              <a:spcAft>
                <a:spcPts val="0"/>
              </a:spcAft>
              <a:buSzPts val="1700"/>
              <a:buNone/>
              <a:defRPr/>
            </a:lvl3pPr>
            <a:lvl4pPr lvl="3">
              <a:spcBef>
                <a:spcPts val="0"/>
              </a:spcBef>
              <a:spcAft>
                <a:spcPts val="0"/>
              </a:spcAft>
              <a:buSzPts val="1700"/>
              <a:buNone/>
              <a:defRPr/>
            </a:lvl4pPr>
            <a:lvl5pPr lvl="4">
              <a:spcBef>
                <a:spcPts val="0"/>
              </a:spcBef>
              <a:spcAft>
                <a:spcPts val="0"/>
              </a:spcAft>
              <a:buSzPts val="1700"/>
              <a:buNone/>
              <a:defRPr/>
            </a:lvl5pPr>
            <a:lvl6pPr lvl="5">
              <a:spcBef>
                <a:spcPts val="0"/>
              </a:spcBef>
              <a:spcAft>
                <a:spcPts val="0"/>
              </a:spcAft>
              <a:buSzPts val="1700"/>
              <a:buNone/>
              <a:defRPr/>
            </a:lvl6pPr>
            <a:lvl7pPr lvl="6">
              <a:spcBef>
                <a:spcPts val="0"/>
              </a:spcBef>
              <a:spcAft>
                <a:spcPts val="0"/>
              </a:spcAft>
              <a:buSzPts val="1700"/>
              <a:buNone/>
              <a:defRPr/>
            </a:lvl7pPr>
            <a:lvl8pPr lvl="7">
              <a:spcBef>
                <a:spcPts val="0"/>
              </a:spcBef>
              <a:spcAft>
                <a:spcPts val="0"/>
              </a:spcAft>
              <a:buSzPts val="1700"/>
              <a:buNone/>
              <a:defRPr/>
            </a:lvl8pPr>
            <a:lvl9pPr lvl="8">
              <a:spcBef>
                <a:spcPts val="0"/>
              </a:spcBef>
              <a:spcAft>
                <a:spcPts val="0"/>
              </a:spcAft>
              <a:buSzPts val="1700"/>
              <a:buNone/>
              <a:defRPr/>
            </a:lvl9pPr>
          </a:lstStyle>
          <a:p>
            <a:endParaRPr/>
          </a:p>
        </p:txBody>
      </p:sp>
      <p:sp>
        <p:nvSpPr>
          <p:cNvPr id="70" name="Google Shape;70;p20"/>
          <p:cNvSpPr txBox="1">
            <a:spLocks noGrp="1"/>
          </p:cNvSpPr>
          <p:nvPr>
            <p:ph type="body" idx="1"/>
          </p:nvPr>
        </p:nvSpPr>
        <p:spPr>
          <a:xfrm>
            <a:off x="6511033" y="3828806"/>
            <a:ext cx="7170000" cy="3595200"/>
          </a:xfrm>
          <a:prstGeom prst="rect">
            <a:avLst/>
          </a:prstGeom>
          <a:noFill/>
          <a:ln>
            <a:noFill/>
          </a:ln>
        </p:spPr>
        <p:txBody>
          <a:bodyPr spcFirstLastPara="1" wrap="square" lIns="109700" tIns="54850" rIns="109700" bIns="54850" anchor="t" anchorCtr="0">
            <a:normAutofit/>
          </a:bodyPr>
          <a:lstStyle>
            <a:lvl1pPr marL="457200" lvl="0" indent="-444500" algn="l">
              <a:lnSpc>
                <a:spcPct val="90000"/>
              </a:lnSpc>
              <a:spcBef>
                <a:spcPts val="1200"/>
              </a:spcBef>
              <a:spcAft>
                <a:spcPts val="0"/>
              </a:spcAft>
              <a:buClr>
                <a:schemeClr val="dk1"/>
              </a:buClr>
              <a:buSzPts val="3400"/>
              <a:buChar char="•"/>
              <a:defRPr>
                <a:latin typeface="Century Gothic"/>
                <a:ea typeface="Century Gothic"/>
                <a:cs typeface="Century Gothic"/>
                <a:sym typeface="Century Gothic"/>
              </a:defRPr>
            </a:lvl1pPr>
            <a:lvl2pPr marL="914400" lvl="1" indent="-368300" algn="l">
              <a:lnSpc>
                <a:spcPct val="90000"/>
              </a:lnSpc>
              <a:spcBef>
                <a:spcPts val="600"/>
              </a:spcBef>
              <a:spcAft>
                <a:spcPts val="0"/>
              </a:spcAft>
              <a:buClr>
                <a:schemeClr val="dk1"/>
              </a:buClr>
              <a:buSzPts val="2200"/>
              <a:buChar char="•"/>
              <a:defRPr/>
            </a:lvl2pPr>
            <a:lvl3pPr marL="1371600" lvl="2" indent="-368300" algn="l">
              <a:lnSpc>
                <a:spcPct val="90000"/>
              </a:lnSpc>
              <a:spcBef>
                <a:spcPts val="600"/>
              </a:spcBef>
              <a:spcAft>
                <a:spcPts val="0"/>
              </a:spcAft>
              <a:buClr>
                <a:schemeClr val="dk1"/>
              </a:buClr>
              <a:buSzPts val="2200"/>
              <a:buChar char="•"/>
              <a:defRPr/>
            </a:lvl3pPr>
            <a:lvl4pPr marL="1828800" lvl="3" indent="-368300" algn="l">
              <a:lnSpc>
                <a:spcPct val="90000"/>
              </a:lnSpc>
              <a:spcBef>
                <a:spcPts val="600"/>
              </a:spcBef>
              <a:spcAft>
                <a:spcPts val="0"/>
              </a:spcAft>
              <a:buClr>
                <a:schemeClr val="dk1"/>
              </a:buClr>
              <a:buSzPts val="2200"/>
              <a:buChar char="•"/>
              <a:defRPr/>
            </a:lvl4pPr>
            <a:lvl5pPr marL="2286000" lvl="4" indent="-368300" algn="l">
              <a:lnSpc>
                <a:spcPct val="90000"/>
              </a:lnSpc>
              <a:spcBef>
                <a:spcPts val="600"/>
              </a:spcBef>
              <a:spcAft>
                <a:spcPts val="0"/>
              </a:spcAft>
              <a:buClr>
                <a:schemeClr val="dk1"/>
              </a:buClr>
              <a:buSzPts val="2200"/>
              <a:buChar char="•"/>
              <a:defRPr/>
            </a:lvl5pPr>
            <a:lvl6pPr marL="2743200" lvl="5" indent="-368300" algn="l">
              <a:lnSpc>
                <a:spcPct val="90000"/>
              </a:lnSpc>
              <a:spcBef>
                <a:spcPts val="600"/>
              </a:spcBef>
              <a:spcAft>
                <a:spcPts val="0"/>
              </a:spcAft>
              <a:buClr>
                <a:schemeClr val="dk1"/>
              </a:buClr>
              <a:buSzPts val="2200"/>
              <a:buChar char="•"/>
              <a:defRPr/>
            </a:lvl6pPr>
            <a:lvl7pPr marL="3200400" lvl="6" indent="-368300" algn="l">
              <a:lnSpc>
                <a:spcPct val="90000"/>
              </a:lnSpc>
              <a:spcBef>
                <a:spcPts val="600"/>
              </a:spcBef>
              <a:spcAft>
                <a:spcPts val="0"/>
              </a:spcAft>
              <a:buClr>
                <a:schemeClr val="dk1"/>
              </a:buClr>
              <a:buSzPts val="2200"/>
              <a:buChar char="•"/>
              <a:defRPr/>
            </a:lvl7pPr>
            <a:lvl8pPr marL="3657600" lvl="7" indent="-368300" algn="l">
              <a:lnSpc>
                <a:spcPct val="90000"/>
              </a:lnSpc>
              <a:spcBef>
                <a:spcPts val="600"/>
              </a:spcBef>
              <a:spcAft>
                <a:spcPts val="0"/>
              </a:spcAft>
              <a:buClr>
                <a:schemeClr val="dk1"/>
              </a:buClr>
              <a:buSzPts val="2200"/>
              <a:buChar char="•"/>
              <a:defRPr/>
            </a:lvl8pPr>
            <a:lvl9pPr marL="4114800" lvl="8" indent="-368300" algn="l">
              <a:lnSpc>
                <a:spcPct val="90000"/>
              </a:lnSpc>
              <a:spcBef>
                <a:spcPts val="600"/>
              </a:spcBef>
              <a:spcAft>
                <a:spcPts val="0"/>
              </a:spcAft>
              <a:buClr>
                <a:schemeClr val="dk1"/>
              </a:buClr>
              <a:buSzPts val="22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_Blank" type="blank">
  <p:cSld name="BLANK">
    <p:spTree>
      <p:nvGrpSpPr>
        <p:cNvPr id="1" name="Shape 71"/>
        <p:cNvGrpSpPr/>
        <p:nvPr/>
      </p:nvGrpSpPr>
      <p:grpSpPr>
        <a:xfrm>
          <a:off x="0" y="0"/>
          <a:ext cx="0" cy="0"/>
          <a:chOff x="0" y="0"/>
          <a:chExt cx="0" cy="0"/>
        </a:xfrm>
      </p:grpSpPr>
      <p:pic>
        <p:nvPicPr>
          <p:cNvPr id="72" name="Google Shape;72;p21"/>
          <p:cNvPicPr preferRelativeResize="0"/>
          <p:nvPr/>
        </p:nvPicPr>
        <p:blipFill rotWithShape="1">
          <a:blip r:embed="rId2">
            <a:alphaModFix/>
          </a:blip>
          <a:srcRect/>
          <a:stretch/>
        </p:blipFill>
        <p:spPr>
          <a:xfrm>
            <a:off x="-4912232" y="-4279392"/>
            <a:ext cx="24846150" cy="1680793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2 master">
  <p:cSld name="Slide 2 master">
    <p:spTree>
      <p:nvGrpSpPr>
        <p:cNvPr id="1" name="Shape 13"/>
        <p:cNvGrpSpPr/>
        <p:nvPr/>
      </p:nvGrpSpPr>
      <p:grpSpPr>
        <a:xfrm>
          <a:off x="0" y="0"/>
          <a:ext cx="0" cy="0"/>
          <a:chOff x="0" y="0"/>
          <a:chExt cx="0" cy="0"/>
        </a:xfrm>
      </p:grpSpPr>
      <p:sp>
        <p:nvSpPr>
          <p:cNvPr id="14" name="Google Shape;14;p3"/>
          <p:cNvSpPr/>
          <p:nvPr/>
        </p:nvSpPr>
        <p:spPr>
          <a:xfrm>
            <a:off x="0" y="0"/>
            <a:ext cx="14630400" cy="8229600"/>
          </a:xfrm>
          <a:prstGeom prst="rect">
            <a:avLst/>
          </a:prstGeom>
          <a:solidFill>
            <a:srgbClr val="A8A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p:nvPr/>
        </p:nvSpPr>
        <p:spPr>
          <a:xfrm>
            <a:off x="0" y="0"/>
            <a:ext cx="14630400" cy="8229600"/>
          </a:xfrm>
          <a:prstGeom prst="rect">
            <a:avLst/>
          </a:prstGeom>
          <a:solidFill>
            <a:srgbClr val="08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3 master">
  <p:cSld name="Slide 3 master">
    <p:spTree>
      <p:nvGrpSpPr>
        <p:cNvPr id="1" name="Shape 16"/>
        <p:cNvGrpSpPr/>
        <p:nvPr/>
      </p:nvGrpSpPr>
      <p:grpSpPr>
        <a:xfrm>
          <a:off x="0" y="0"/>
          <a:ext cx="0" cy="0"/>
          <a:chOff x="0" y="0"/>
          <a:chExt cx="0" cy="0"/>
        </a:xfrm>
      </p:grpSpPr>
      <p:sp>
        <p:nvSpPr>
          <p:cNvPr id="17" name="Google Shape;17;p4"/>
          <p:cNvSpPr/>
          <p:nvPr/>
        </p:nvSpPr>
        <p:spPr>
          <a:xfrm>
            <a:off x="0" y="0"/>
            <a:ext cx="14630400" cy="8229600"/>
          </a:xfrm>
          <a:prstGeom prst="rect">
            <a:avLst/>
          </a:prstGeom>
          <a:solidFill>
            <a:srgbClr val="A8A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4"/>
          <p:cNvSpPr/>
          <p:nvPr/>
        </p:nvSpPr>
        <p:spPr>
          <a:xfrm>
            <a:off x="0" y="0"/>
            <a:ext cx="14630400" cy="8229600"/>
          </a:xfrm>
          <a:prstGeom prst="rect">
            <a:avLst/>
          </a:prstGeom>
          <a:solidFill>
            <a:srgbClr val="08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 4 master">
  <p:cSld name="Slide 4 master">
    <p:spTree>
      <p:nvGrpSpPr>
        <p:cNvPr id="1" name="Shape 19"/>
        <p:cNvGrpSpPr/>
        <p:nvPr/>
      </p:nvGrpSpPr>
      <p:grpSpPr>
        <a:xfrm>
          <a:off x="0" y="0"/>
          <a:ext cx="0" cy="0"/>
          <a:chOff x="0" y="0"/>
          <a:chExt cx="0" cy="0"/>
        </a:xfrm>
      </p:grpSpPr>
      <p:sp>
        <p:nvSpPr>
          <p:cNvPr id="20" name="Google Shape;20;p5"/>
          <p:cNvSpPr/>
          <p:nvPr/>
        </p:nvSpPr>
        <p:spPr>
          <a:xfrm>
            <a:off x="0" y="0"/>
            <a:ext cx="14630400" cy="8229600"/>
          </a:xfrm>
          <a:prstGeom prst="rect">
            <a:avLst/>
          </a:prstGeom>
          <a:solidFill>
            <a:srgbClr val="A8A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5"/>
          <p:cNvSpPr/>
          <p:nvPr/>
        </p:nvSpPr>
        <p:spPr>
          <a:xfrm>
            <a:off x="0" y="0"/>
            <a:ext cx="14630400" cy="8229600"/>
          </a:xfrm>
          <a:prstGeom prst="rect">
            <a:avLst/>
          </a:prstGeom>
          <a:solidFill>
            <a:srgbClr val="08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lide 5 master">
  <p:cSld name="Slide 5 master">
    <p:spTree>
      <p:nvGrpSpPr>
        <p:cNvPr id="1" name="Shape 22"/>
        <p:cNvGrpSpPr/>
        <p:nvPr/>
      </p:nvGrpSpPr>
      <p:grpSpPr>
        <a:xfrm>
          <a:off x="0" y="0"/>
          <a:ext cx="0" cy="0"/>
          <a:chOff x="0" y="0"/>
          <a:chExt cx="0" cy="0"/>
        </a:xfrm>
      </p:grpSpPr>
      <p:sp>
        <p:nvSpPr>
          <p:cNvPr id="23" name="Google Shape;23;p6"/>
          <p:cNvSpPr/>
          <p:nvPr/>
        </p:nvSpPr>
        <p:spPr>
          <a:xfrm>
            <a:off x="0" y="0"/>
            <a:ext cx="14630400" cy="8229600"/>
          </a:xfrm>
          <a:prstGeom prst="rect">
            <a:avLst/>
          </a:prstGeom>
          <a:solidFill>
            <a:srgbClr val="A8A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6"/>
          <p:cNvSpPr/>
          <p:nvPr/>
        </p:nvSpPr>
        <p:spPr>
          <a:xfrm>
            <a:off x="0" y="0"/>
            <a:ext cx="14630400" cy="8229600"/>
          </a:xfrm>
          <a:prstGeom prst="rect">
            <a:avLst/>
          </a:prstGeom>
          <a:solidFill>
            <a:srgbClr val="08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lide 6 master">
  <p:cSld name="Slide 6 master">
    <p:spTree>
      <p:nvGrpSpPr>
        <p:cNvPr id="1" name="Shape 25"/>
        <p:cNvGrpSpPr/>
        <p:nvPr/>
      </p:nvGrpSpPr>
      <p:grpSpPr>
        <a:xfrm>
          <a:off x="0" y="0"/>
          <a:ext cx="0" cy="0"/>
          <a:chOff x="0" y="0"/>
          <a:chExt cx="0" cy="0"/>
        </a:xfrm>
      </p:grpSpPr>
      <p:sp>
        <p:nvSpPr>
          <p:cNvPr id="26" name="Google Shape;26;p7"/>
          <p:cNvSpPr/>
          <p:nvPr/>
        </p:nvSpPr>
        <p:spPr>
          <a:xfrm>
            <a:off x="0" y="0"/>
            <a:ext cx="14630400" cy="8229600"/>
          </a:xfrm>
          <a:prstGeom prst="rect">
            <a:avLst/>
          </a:prstGeom>
          <a:solidFill>
            <a:srgbClr val="A8A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7"/>
          <p:cNvSpPr/>
          <p:nvPr/>
        </p:nvSpPr>
        <p:spPr>
          <a:xfrm>
            <a:off x="0" y="0"/>
            <a:ext cx="14630400" cy="8229600"/>
          </a:xfrm>
          <a:prstGeom prst="rect">
            <a:avLst/>
          </a:prstGeom>
          <a:solidFill>
            <a:srgbClr val="08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lide 7 master">
  <p:cSld name="Slide 7 master">
    <p:spTree>
      <p:nvGrpSpPr>
        <p:cNvPr id="1" name="Shape 28"/>
        <p:cNvGrpSpPr/>
        <p:nvPr/>
      </p:nvGrpSpPr>
      <p:grpSpPr>
        <a:xfrm>
          <a:off x="0" y="0"/>
          <a:ext cx="0" cy="0"/>
          <a:chOff x="0" y="0"/>
          <a:chExt cx="0" cy="0"/>
        </a:xfrm>
      </p:grpSpPr>
      <p:sp>
        <p:nvSpPr>
          <p:cNvPr id="29" name="Google Shape;29;p8"/>
          <p:cNvSpPr/>
          <p:nvPr/>
        </p:nvSpPr>
        <p:spPr>
          <a:xfrm>
            <a:off x="0" y="0"/>
            <a:ext cx="14630400" cy="8229600"/>
          </a:xfrm>
          <a:prstGeom prst="rect">
            <a:avLst/>
          </a:prstGeom>
          <a:solidFill>
            <a:srgbClr val="A8A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8"/>
          <p:cNvSpPr/>
          <p:nvPr/>
        </p:nvSpPr>
        <p:spPr>
          <a:xfrm>
            <a:off x="0" y="0"/>
            <a:ext cx="14630400" cy="8229600"/>
          </a:xfrm>
          <a:prstGeom prst="rect">
            <a:avLst/>
          </a:prstGeom>
          <a:solidFill>
            <a:srgbClr val="08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lide 8 master">
  <p:cSld name="Slide 8 master">
    <p:spTree>
      <p:nvGrpSpPr>
        <p:cNvPr id="1" name="Shape 31"/>
        <p:cNvGrpSpPr/>
        <p:nvPr/>
      </p:nvGrpSpPr>
      <p:grpSpPr>
        <a:xfrm>
          <a:off x="0" y="0"/>
          <a:ext cx="0" cy="0"/>
          <a:chOff x="0" y="0"/>
          <a:chExt cx="0" cy="0"/>
        </a:xfrm>
      </p:grpSpPr>
      <p:sp>
        <p:nvSpPr>
          <p:cNvPr id="32" name="Google Shape;32;p9"/>
          <p:cNvSpPr/>
          <p:nvPr/>
        </p:nvSpPr>
        <p:spPr>
          <a:xfrm>
            <a:off x="0" y="0"/>
            <a:ext cx="14630400" cy="8229600"/>
          </a:xfrm>
          <a:prstGeom prst="rect">
            <a:avLst/>
          </a:prstGeom>
          <a:solidFill>
            <a:srgbClr val="A8A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9"/>
          <p:cNvSpPr/>
          <p:nvPr/>
        </p:nvSpPr>
        <p:spPr>
          <a:xfrm>
            <a:off x="0" y="0"/>
            <a:ext cx="14630400" cy="8229600"/>
          </a:xfrm>
          <a:prstGeom prst="rect">
            <a:avLst/>
          </a:prstGeom>
          <a:solidFill>
            <a:srgbClr val="08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lide 9 master">
  <p:cSld name="Slide 9 master">
    <p:spTree>
      <p:nvGrpSpPr>
        <p:cNvPr id="1" name="Shape 34"/>
        <p:cNvGrpSpPr/>
        <p:nvPr/>
      </p:nvGrpSpPr>
      <p:grpSpPr>
        <a:xfrm>
          <a:off x="0" y="0"/>
          <a:ext cx="0" cy="0"/>
          <a:chOff x="0" y="0"/>
          <a:chExt cx="0" cy="0"/>
        </a:xfrm>
      </p:grpSpPr>
      <p:sp>
        <p:nvSpPr>
          <p:cNvPr id="35" name="Google Shape;35;p10"/>
          <p:cNvSpPr/>
          <p:nvPr/>
        </p:nvSpPr>
        <p:spPr>
          <a:xfrm>
            <a:off x="0" y="0"/>
            <a:ext cx="14630400" cy="8229600"/>
          </a:xfrm>
          <a:prstGeom prst="rect">
            <a:avLst/>
          </a:prstGeom>
          <a:solidFill>
            <a:srgbClr val="A8AF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10"/>
          <p:cNvSpPr/>
          <p:nvPr/>
        </p:nvSpPr>
        <p:spPr>
          <a:xfrm>
            <a:off x="0" y="0"/>
            <a:ext cx="14630400" cy="8229600"/>
          </a:xfrm>
          <a:prstGeom prst="rect">
            <a:avLst/>
          </a:prstGeom>
          <a:solidFill>
            <a:srgbClr val="08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theme" Target="../theme/theme2.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
        <p:cNvGrpSpPr/>
        <p:nvPr/>
      </p:nvGrpSpPr>
      <p:grpSpPr>
        <a:xfrm>
          <a:off x="0" y="0"/>
          <a:ext cx="0" cy="0"/>
          <a:chOff x="0" y="0"/>
          <a:chExt cx="0" cy="0"/>
        </a:xfrm>
      </p:grpSpPr>
      <p:sp>
        <p:nvSpPr>
          <p:cNvPr id="55" name="Google Shape;55;p17"/>
          <p:cNvSpPr txBox="1">
            <a:spLocks noGrp="1"/>
          </p:cNvSpPr>
          <p:nvPr>
            <p:ph type="title"/>
          </p:nvPr>
        </p:nvSpPr>
        <p:spPr>
          <a:xfrm>
            <a:off x="1005840" y="438150"/>
            <a:ext cx="12618600" cy="1590900"/>
          </a:xfrm>
          <a:prstGeom prst="rect">
            <a:avLst/>
          </a:prstGeom>
          <a:noFill/>
          <a:ln>
            <a:noFill/>
          </a:ln>
        </p:spPr>
        <p:txBody>
          <a:bodyPr spcFirstLastPara="1" wrap="square" lIns="109700" tIns="54850" rIns="109700" bIns="54850" anchor="ctr" anchorCtr="0">
            <a:normAutofit/>
          </a:bodyPr>
          <a:lstStyle>
            <a:lvl1pPr marR="0" lvl="0" algn="l">
              <a:lnSpc>
                <a:spcPct val="90000"/>
              </a:lnSpc>
              <a:spcBef>
                <a:spcPts val="0"/>
              </a:spcBef>
              <a:spcAft>
                <a:spcPts val="0"/>
              </a:spcAft>
              <a:buClr>
                <a:schemeClr val="dk1"/>
              </a:buClr>
              <a:buSzPts val="5300"/>
              <a:buFont typeface="Calibri"/>
              <a:buNone/>
              <a:defRPr sz="5300" b="0" i="0" u="none" strike="noStrike" cap="none">
                <a:solidFill>
                  <a:schemeClr val="dk1"/>
                </a:solidFill>
                <a:latin typeface="Calibri"/>
                <a:ea typeface="Calibri"/>
                <a:cs typeface="Calibri"/>
                <a:sym typeface="Calibri"/>
              </a:defRPr>
            </a:lvl1pPr>
            <a:lvl2pPr lvl="1">
              <a:spcBef>
                <a:spcPts val="0"/>
              </a:spcBef>
              <a:spcAft>
                <a:spcPts val="0"/>
              </a:spcAft>
              <a:buSzPts val="1700"/>
              <a:buNone/>
              <a:defRPr sz="2200"/>
            </a:lvl2pPr>
            <a:lvl3pPr lvl="2">
              <a:spcBef>
                <a:spcPts val="0"/>
              </a:spcBef>
              <a:spcAft>
                <a:spcPts val="0"/>
              </a:spcAft>
              <a:buSzPts val="1700"/>
              <a:buNone/>
              <a:defRPr sz="2200"/>
            </a:lvl3pPr>
            <a:lvl4pPr lvl="3">
              <a:spcBef>
                <a:spcPts val="0"/>
              </a:spcBef>
              <a:spcAft>
                <a:spcPts val="0"/>
              </a:spcAft>
              <a:buSzPts val="1700"/>
              <a:buNone/>
              <a:defRPr sz="2200"/>
            </a:lvl4pPr>
            <a:lvl5pPr lvl="4">
              <a:spcBef>
                <a:spcPts val="0"/>
              </a:spcBef>
              <a:spcAft>
                <a:spcPts val="0"/>
              </a:spcAft>
              <a:buSzPts val="1700"/>
              <a:buNone/>
              <a:defRPr sz="2200"/>
            </a:lvl5pPr>
            <a:lvl6pPr lvl="5">
              <a:spcBef>
                <a:spcPts val="0"/>
              </a:spcBef>
              <a:spcAft>
                <a:spcPts val="0"/>
              </a:spcAft>
              <a:buSzPts val="1700"/>
              <a:buNone/>
              <a:defRPr sz="2200"/>
            </a:lvl6pPr>
            <a:lvl7pPr lvl="6">
              <a:spcBef>
                <a:spcPts val="0"/>
              </a:spcBef>
              <a:spcAft>
                <a:spcPts val="0"/>
              </a:spcAft>
              <a:buSzPts val="1700"/>
              <a:buNone/>
              <a:defRPr sz="2200"/>
            </a:lvl7pPr>
            <a:lvl8pPr lvl="7">
              <a:spcBef>
                <a:spcPts val="0"/>
              </a:spcBef>
              <a:spcAft>
                <a:spcPts val="0"/>
              </a:spcAft>
              <a:buSzPts val="1700"/>
              <a:buNone/>
              <a:defRPr sz="2200"/>
            </a:lvl8pPr>
            <a:lvl9pPr lvl="8">
              <a:spcBef>
                <a:spcPts val="0"/>
              </a:spcBef>
              <a:spcAft>
                <a:spcPts val="0"/>
              </a:spcAft>
              <a:buSzPts val="1700"/>
              <a:buNone/>
              <a:defRPr sz="2200"/>
            </a:lvl9pPr>
          </a:lstStyle>
          <a:p>
            <a:endParaRPr/>
          </a:p>
        </p:txBody>
      </p:sp>
      <p:sp>
        <p:nvSpPr>
          <p:cNvPr id="56" name="Google Shape;56;p17"/>
          <p:cNvSpPr txBox="1">
            <a:spLocks noGrp="1"/>
          </p:cNvSpPr>
          <p:nvPr>
            <p:ph type="body" idx="1"/>
          </p:nvPr>
        </p:nvSpPr>
        <p:spPr>
          <a:xfrm>
            <a:off x="1005840" y="2190750"/>
            <a:ext cx="12618600" cy="5221500"/>
          </a:xfrm>
          <a:prstGeom prst="rect">
            <a:avLst/>
          </a:prstGeom>
          <a:noFill/>
          <a:ln>
            <a:noFill/>
          </a:ln>
        </p:spPr>
        <p:txBody>
          <a:bodyPr spcFirstLastPara="1" wrap="square" lIns="109700" tIns="54850" rIns="109700" bIns="54850" anchor="t" anchorCtr="0">
            <a:normAutofit/>
          </a:bodyPr>
          <a:lstStyle>
            <a:lvl1pPr marL="457200" marR="0" lvl="0" indent="-444500" algn="l">
              <a:lnSpc>
                <a:spcPct val="90000"/>
              </a:lnSpc>
              <a:spcBef>
                <a:spcPts val="1200"/>
              </a:spcBef>
              <a:spcAft>
                <a:spcPts val="0"/>
              </a:spcAft>
              <a:buClr>
                <a:schemeClr val="dk1"/>
              </a:buClr>
              <a:buSzPts val="3400"/>
              <a:buFont typeface="Arial"/>
              <a:buChar char="•"/>
              <a:defRPr sz="3400" b="0" i="0" u="none" strike="noStrike" cap="none">
                <a:solidFill>
                  <a:schemeClr val="dk1"/>
                </a:solidFill>
                <a:latin typeface="Calibri"/>
                <a:ea typeface="Calibri"/>
                <a:cs typeface="Calibri"/>
                <a:sym typeface="Calibri"/>
              </a:defRPr>
            </a:lvl1pPr>
            <a:lvl2pPr marL="914400" marR="0" lvl="1" indent="-412750" algn="l">
              <a:lnSpc>
                <a:spcPct val="90000"/>
              </a:lnSpc>
              <a:spcBef>
                <a:spcPts val="600"/>
              </a:spcBef>
              <a:spcAft>
                <a:spcPts val="0"/>
              </a:spcAft>
              <a:buClr>
                <a:schemeClr val="dk1"/>
              </a:buClr>
              <a:buSzPts val="2900"/>
              <a:buFont typeface="Arial"/>
              <a:buChar char="•"/>
              <a:defRPr sz="2900" b="0" i="0" u="none" strike="noStrike" cap="none">
                <a:solidFill>
                  <a:schemeClr val="dk1"/>
                </a:solidFill>
                <a:latin typeface="Calibri"/>
                <a:ea typeface="Calibri"/>
                <a:cs typeface="Calibri"/>
                <a:sym typeface="Calibri"/>
              </a:defRPr>
            </a:lvl2pPr>
            <a:lvl3pPr marL="1371600" marR="0" lvl="2" indent="-381000" algn="l">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68300" algn="l">
              <a:lnSpc>
                <a:spcPct val="90000"/>
              </a:lnSpc>
              <a:spcBef>
                <a:spcPts val="6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4pPr>
            <a:lvl5pPr marL="2286000" marR="0" lvl="4" indent="-368300" algn="l">
              <a:lnSpc>
                <a:spcPct val="90000"/>
              </a:lnSpc>
              <a:spcBef>
                <a:spcPts val="6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5pPr>
            <a:lvl6pPr marL="2743200" marR="0" lvl="5" indent="-368300" algn="l">
              <a:lnSpc>
                <a:spcPct val="90000"/>
              </a:lnSpc>
              <a:spcBef>
                <a:spcPts val="6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6pPr>
            <a:lvl7pPr marL="3200400" marR="0" lvl="6" indent="-368300" algn="l">
              <a:lnSpc>
                <a:spcPct val="90000"/>
              </a:lnSpc>
              <a:spcBef>
                <a:spcPts val="6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7pPr>
            <a:lvl8pPr marL="3657600" marR="0" lvl="7" indent="-368300" algn="l">
              <a:lnSpc>
                <a:spcPct val="90000"/>
              </a:lnSpc>
              <a:spcBef>
                <a:spcPts val="6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8pPr>
            <a:lvl9pPr marL="4114800" marR="0" lvl="8" indent="-368300" algn="l">
              <a:lnSpc>
                <a:spcPct val="90000"/>
              </a:lnSpc>
              <a:spcBef>
                <a:spcPts val="6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9pPr>
          </a:lstStyle>
          <a:p>
            <a:endParaRPr/>
          </a:p>
        </p:txBody>
      </p:sp>
      <p:sp>
        <p:nvSpPr>
          <p:cNvPr id="57" name="Google Shape;57;p17"/>
          <p:cNvSpPr txBox="1">
            <a:spLocks noGrp="1"/>
          </p:cNvSpPr>
          <p:nvPr>
            <p:ph type="dt" idx="10"/>
          </p:nvPr>
        </p:nvSpPr>
        <p:spPr>
          <a:xfrm>
            <a:off x="1005840" y="7627620"/>
            <a:ext cx="3291900" cy="438000"/>
          </a:xfrm>
          <a:prstGeom prst="rect">
            <a:avLst/>
          </a:prstGeom>
          <a:noFill/>
          <a:ln>
            <a:noFill/>
          </a:ln>
        </p:spPr>
        <p:txBody>
          <a:bodyPr spcFirstLastPara="1" wrap="square" lIns="109700" tIns="54850" rIns="109700" bIns="54850" anchor="ctr" anchorCtr="0">
            <a:noAutofit/>
          </a:bodyPr>
          <a:lstStyle>
            <a:lvl1pPr marR="0" lvl="0" algn="l">
              <a:spcBef>
                <a:spcPts val="0"/>
              </a:spcBef>
              <a:spcAft>
                <a:spcPts val="0"/>
              </a:spcAft>
              <a:buSzPts val="1700"/>
              <a:buNone/>
              <a:defRPr sz="1400" b="0" i="0" u="none" strike="noStrike" cap="none">
                <a:solidFill>
                  <a:srgbClr val="888888"/>
                </a:solidFill>
                <a:latin typeface="Calibri"/>
                <a:ea typeface="Calibri"/>
                <a:cs typeface="Calibri"/>
                <a:sym typeface="Calibri"/>
              </a:defRPr>
            </a:lvl1pPr>
            <a:lvl2pPr marR="0" lvl="1" algn="l">
              <a:spcBef>
                <a:spcPts val="0"/>
              </a:spcBef>
              <a:spcAft>
                <a:spcPts val="0"/>
              </a:spcAft>
              <a:buSzPts val="1700"/>
              <a:buNone/>
              <a:defRPr sz="2200" b="0" i="0" u="none" strike="noStrike" cap="none">
                <a:solidFill>
                  <a:schemeClr val="dk1"/>
                </a:solidFill>
                <a:latin typeface="Calibri"/>
                <a:ea typeface="Calibri"/>
                <a:cs typeface="Calibri"/>
                <a:sym typeface="Calibri"/>
              </a:defRPr>
            </a:lvl2pPr>
            <a:lvl3pPr marR="0" lvl="2" algn="l">
              <a:spcBef>
                <a:spcPts val="0"/>
              </a:spcBef>
              <a:spcAft>
                <a:spcPts val="0"/>
              </a:spcAft>
              <a:buSzPts val="1700"/>
              <a:buNone/>
              <a:defRPr sz="2200" b="0" i="0" u="none" strike="noStrike" cap="none">
                <a:solidFill>
                  <a:schemeClr val="dk1"/>
                </a:solidFill>
                <a:latin typeface="Calibri"/>
                <a:ea typeface="Calibri"/>
                <a:cs typeface="Calibri"/>
                <a:sym typeface="Calibri"/>
              </a:defRPr>
            </a:lvl3pPr>
            <a:lvl4pPr marR="0" lvl="3" algn="l">
              <a:spcBef>
                <a:spcPts val="0"/>
              </a:spcBef>
              <a:spcAft>
                <a:spcPts val="0"/>
              </a:spcAft>
              <a:buSzPts val="1700"/>
              <a:buNone/>
              <a:defRPr sz="2200" b="0" i="0" u="none" strike="noStrike" cap="none">
                <a:solidFill>
                  <a:schemeClr val="dk1"/>
                </a:solidFill>
                <a:latin typeface="Calibri"/>
                <a:ea typeface="Calibri"/>
                <a:cs typeface="Calibri"/>
                <a:sym typeface="Calibri"/>
              </a:defRPr>
            </a:lvl4pPr>
            <a:lvl5pPr marR="0" lvl="4" algn="l">
              <a:spcBef>
                <a:spcPts val="0"/>
              </a:spcBef>
              <a:spcAft>
                <a:spcPts val="0"/>
              </a:spcAft>
              <a:buSzPts val="1700"/>
              <a:buNone/>
              <a:defRPr sz="2200" b="0" i="0" u="none" strike="noStrike" cap="none">
                <a:solidFill>
                  <a:schemeClr val="dk1"/>
                </a:solidFill>
                <a:latin typeface="Calibri"/>
                <a:ea typeface="Calibri"/>
                <a:cs typeface="Calibri"/>
                <a:sym typeface="Calibri"/>
              </a:defRPr>
            </a:lvl5pPr>
            <a:lvl6pPr marR="0" lvl="5" algn="l">
              <a:spcBef>
                <a:spcPts val="0"/>
              </a:spcBef>
              <a:spcAft>
                <a:spcPts val="0"/>
              </a:spcAft>
              <a:buSzPts val="1700"/>
              <a:buNone/>
              <a:defRPr sz="2200" b="0" i="0" u="none" strike="noStrike" cap="none">
                <a:solidFill>
                  <a:schemeClr val="dk1"/>
                </a:solidFill>
                <a:latin typeface="Calibri"/>
                <a:ea typeface="Calibri"/>
                <a:cs typeface="Calibri"/>
                <a:sym typeface="Calibri"/>
              </a:defRPr>
            </a:lvl6pPr>
            <a:lvl7pPr marR="0" lvl="6" algn="l">
              <a:spcBef>
                <a:spcPts val="0"/>
              </a:spcBef>
              <a:spcAft>
                <a:spcPts val="0"/>
              </a:spcAft>
              <a:buSzPts val="1700"/>
              <a:buNone/>
              <a:defRPr sz="2200" b="0" i="0" u="none" strike="noStrike" cap="none">
                <a:solidFill>
                  <a:schemeClr val="dk1"/>
                </a:solidFill>
                <a:latin typeface="Calibri"/>
                <a:ea typeface="Calibri"/>
                <a:cs typeface="Calibri"/>
                <a:sym typeface="Calibri"/>
              </a:defRPr>
            </a:lvl7pPr>
            <a:lvl8pPr marR="0" lvl="7" algn="l">
              <a:spcBef>
                <a:spcPts val="0"/>
              </a:spcBef>
              <a:spcAft>
                <a:spcPts val="0"/>
              </a:spcAft>
              <a:buSzPts val="1700"/>
              <a:buNone/>
              <a:defRPr sz="2200" b="0" i="0" u="none" strike="noStrike" cap="none">
                <a:solidFill>
                  <a:schemeClr val="dk1"/>
                </a:solidFill>
                <a:latin typeface="Calibri"/>
                <a:ea typeface="Calibri"/>
                <a:cs typeface="Calibri"/>
                <a:sym typeface="Calibri"/>
              </a:defRPr>
            </a:lvl8pPr>
            <a:lvl9pPr marR="0" lvl="8" algn="l">
              <a:spcBef>
                <a:spcPts val="0"/>
              </a:spcBef>
              <a:spcAft>
                <a:spcPts val="0"/>
              </a:spcAft>
              <a:buSzPts val="1700"/>
              <a:buNone/>
              <a:defRPr sz="2200" b="0" i="0" u="none" strike="noStrike" cap="none">
                <a:solidFill>
                  <a:schemeClr val="dk1"/>
                </a:solidFill>
                <a:latin typeface="Calibri"/>
                <a:ea typeface="Calibri"/>
                <a:cs typeface="Calibri"/>
                <a:sym typeface="Calibri"/>
              </a:defRPr>
            </a:lvl9pPr>
          </a:lstStyle>
          <a:p>
            <a:endParaRPr/>
          </a:p>
        </p:txBody>
      </p:sp>
      <p:sp>
        <p:nvSpPr>
          <p:cNvPr id="58" name="Google Shape;58;p17"/>
          <p:cNvSpPr txBox="1">
            <a:spLocks noGrp="1"/>
          </p:cNvSpPr>
          <p:nvPr>
            <p:ph type="ftr" idx="11"/>
          </p:nvPr>
        </p:nvSpPr>
        <p:spPr>
          <a:xfrm>
            <a:off x="4846320" y="7627620"/>
            <a:ext cx="4937700" cy="438000"/>
          </a:xfrm>
          <a:prstGeom prst="rect">
            <a:avLst/>
          </a:prstGeom>
          <a:noFill/>
          <a:ln>
            <a:noFill/>
          </a:ln>
        </p:spPr>
        <p:txBody>
          <a:bodyPr spcFirstLastPara="1" wrap="square" lIns="109700" tIns="54850" rIns="109700" bIns="54850" anchor="ctr" anchorCtr="0">
            <a:noAutofit/>
          </a:bodyPr>
          <a:lstStyle>
            <a:lvl1pPr marR="0" lvl="0" algn="ctr">
              <a:spcBef>
                <a:spcPts val="0"/>
              </a:spcBef>
              <a:spcAft>
                <a:spcPts val="0"/>
              </a:spcAft>
              <a:buSzPts val="1700"/>
              <a:buNone/>
              <a:defRPr sz="1400" b="0" i="0" u="none" strike="noStrike" cap="none">
                <a:solidFill>
                  <a:srgbClr val="888888"/>
                </a:solidFill>
                <a:latin typeface="Calibri"/>
                <a:ea typeface="Calibri"/>
                <a:cs typeface="Calibri"/>
                <a:sym typeface="Calibri"/>
              </a:defRPr>
            </a:lvl1pPr>
            <a:lvl2pPr marR="0" lvl="1" algn="l">
              <a:spcBef>
                <a:spcPts val="0"/>
              </a:spcBef>
              <a:spcAft>
                <a:spcPts val="0"/>
              </a:spcAft>
              <a:buSzPts val="1700"/>
              <a:buNone/>
              <a:defRPr sz="2200" b="0" i="0" u="none" strike="noStrike" cap="none">
                <a:solidFill>
                  <a:schemeClr val="dk1"/>
                </a:solidFill>
                <a:latin typeface="Calibri"/>
                <a:ea typeface="Calibri"/>
                <a:cs typeface="Calibri"/>
                <a:sym typeface="Calibri"/>
              </a:defRPr>
            </a:lvl2pPr>
            <a:lvl3pPr marR="0" lvl="2" algn="l">
              <a:spcBef>
                <a:spcPts val="0"/>
              </a:spcBef>
              <a:spcAft>
                <a:spcPts val="0"/>
              </a:spcAft>
              <a:buSzPts val="1700"/>
              <a:buNone/>
              <a:defRPr sz="2200" b="0" i="0" u="none" strike="noStrike" cap="none">
                <a:solidFill>
                  <a:schemeClr val="dk1"/>
                </a:solidFill>
                <a:latin typeface="Calibri"/>
                <a:ea typeface="Calibri"/>
                <a:cs typeface="Calibri"/>
                <a:sym typeface="Calibri"/>
              </a:defRPr>
            </a:lvl3pPr>
            <a:lvl4pPr marR="0" lvl="3" algn="l">
              <a:spcBef>
                <a:spcPts val="0"/>
              </a:spcBef>
              <a:spcAft>
                <a:spcPts val="0"/>
              </a:spcAft>
              <a:buSzPts val="1700"/>
              <a:buNone/>
              <a:defRPr sz="2200" b="0" i="0" u="none" strike="noStrike" cap="none">
                <a:solidFill>
                  <a:schemeClr val="dk1"/>
                </a:solidFill>
                <a:latin typeface="Calibri"/>
                <a:ea typeface="Calibri"/>
                <a:cs typeface="Calibri"/>
                <a:sym typeface="Calibri"/>
              </a:defRPr>
            </a:lvl4pPr>
            <a:lvl5pPr marR="0" lvl="4" algn="l">
              <a:spcBef>
                <a:spcPts val="0"/>
              </a:spcBef>
              <a:spcAft>
                <a:spcPts val="0"/>
              </a:spcAft>
              <a:buSzPts val="1700"/>
              <a:buNone/>
              <a:defRPr sz="2200" b="0" i="0" u="none" strike="noStrike" cap="none">
                <a:solidFill>
                  <a:schemeClr val="dk1"/>
                </a:solidFill>
                <a:latin typeface="Calibri"/>
                <a:ea typeface="Calibri"/>
                <a:cs typeface="Calibri"/>
                <a:sym typeface="Calibri"/>
              </a:defRPr>
            </a:lvl5pPr>
            <a:lvl6pPr marR="0" lvl="5" algn="l">
              <a:spcBef>
                <a:spcPts val="0"/>
              </a:spcBef>
              <a:spcAft>
                <a:spcPts val="0"/>
              </a:spcAft>
              <a:buSzPts val="1700"/>
              <a:buNone/>
              <a:defRPr sz="2200" b="0" i="0" u="none" strike="noStrike" cap="none">
                <a:solidFill>
                  <a:schemeClr val="dk1"/>
                </a:solidFill>
                <a:latin typeface="Calibri"/>
                <a:ea typeface="Calibri"/>
                <a:cs typeface="Calibri"/>
                <a:sym typeface="Calibri"/>
              </a:defRPr>
            </a:lvl6pPr>
            <a:lvl7pPr marR="0" lvl="6" algn="l">
              <a:spcBef>
                <a:spcPts val="0"/>
              </a:spcBef>
              <a:spcAft>
                <a:spcPts val="0"/>
              </a:spcAft>
              <a:buSzPts val="1700"/>
              <a:buNone/>
              <a:defRPr sz="2200" b="0" i="0" u="none" strike="noStrike" cap="none">
                <a:solidFill>
                  <a:schemeClr val="dk1"/>
                </a:solidFill>
                <a:latin typeface="Calibri"/>
                <a:ea typeface="Calibri"/>
                <a:cs typeface="Calibri"/>
                <a:sym typeface="Calibri"/>
              </a:defRPr>
            </a:lvl7pPr>
            <a:lvl8pPr marR="0" lvl="7" algn="l">
              <a:spcBef>
                <a:spcPts val="0"/>
              </a:spcBef>
              <a:spcAft>
                <a:spcPts val="0"/>
              </a:spcAft>
              <a:buSzPts val="1700"/>
              <a:buNone/>
              <a:defRPr sz="2200" b="0" i="0" u="none" strike="noStrike" cap="none">
                <a:solidFill>
                  <a:schemeClr val="dk1"/>
                </a:solidFill>
                <a:latin typeface="Calibri"/>
                <a:ea typeface="Calibri"/>
                <a:cs typeface="Calibri"/>
                <a:sym typeface="Calibri"/>
              </a:defRPr>
            </a:lvl8pPr>
            <a:lvl9pPr marR="0" lvl="8" algn="l">
              <a:spcBef>
                <a:spcPts val="0"/>
              </a:spcBef>
              <a:spcAft>
                <a:spcPts val="0"/>
              </a:spcAft>
              <a:buSzPts val="1700"/>
              <a:buNone/>
              <a:defRPr sz="2200" b="0" i="0" u="none" strike="noStrike" cap="none">
                <a:solidFill>
                  <a:schemeClr val="dk1"/>
                </a:solidFill>
                <a:latin typeface="Calibri"/>
                <a:ea typeface="Calibri"/>
                <a:cs typeface="Calibri"/>
                <a:sym typeface="Calibri"/>
              </a:defRPr>
            </a:lvl9pPr>
          </a:lstStyle>
          <a:p>
            <a:endParaRPr/>
          </a:p>
        </p:txBody>
      </p:sp>
      <p:sp>
        <p:nvSpPr>
          <p:cNvPr id="59" name="Google Shape;59;p17"/>
          <p:cNvSpPr txBox="1">
            <a:spLocks noGrp="1"/>
          </p:cNvSpPr>
          <p:nvPr>
            <p:ph type="sldNum" idx="12"/>
          </p:nvPr>
        </p:nvSpPr>
        <p:spPr>
          <a:xfrm>
            <a:off x="10332720" y="7627620"/>
            <a:ext cx="3291900" cy="438000"/>
          </a:xfrm>
          <a:prstGeom prst="rect">
            <a:avLst/>
          </a:prstGeom>
          <a:noFill/>
          <a:ln>
            <a:noFill/>
          </a:ln>
        </p:spPr>
        <p:txBody>
          <a:bodyPr spcFirstLastPara="1" wrap="square" lIns="109700" tIns="54850" rIns="109700" bIns="54850" anchor="ctr" anchorCtr="0">
            <a:noAutofit/>
          </a:bodyPr>
          <a:lstStyle>
            <a:lvl1pPr marL="0" marR="0" lvl="0" indent="0" algn="r">
              <a:spcBef>
                <a:spcPts val="0"/>
              </a:spcBef>
              <a:buNone/>
              <a:defRPr sz="1400" b="0" i="0" u="none" strike="noStrike" cap="none">
                <a:solidFill>
                  <a:srgbClr val="888888"/>
                </a:solidFill>
                <a:latin typeface="Calibri"/>
                <a:ea typeface="Calibri"/>
                <a:cs typeface="Calibri"/>
                <a:sym typeface="Calibri"/>
              </a:defRPr>
            </a:lvl1pPr>
            <a:lvl2pPr marL="0" marR="0" lvl="1" indent="0" algn="r">
              <a:spcBef>
                <a:spcPts val="0"/>
              </a:spcBef>
              <a:buNone/>
              <a:defRPr sz="1400" b="0" i="0" u="none" strike="noStrike" cap="none">
                <a:solidFill>
                  <a:srgbClr val="888888"/>
                </a:solidFill>
                <a:latin typeface="Calibri"/>
                <a:ea typeface="Calibri"/>
                <a:cs typeface="Calibri"/>
                <a:sym typeface="Calibri"/>
              </a:defRPr>
            </a:lvl2pPr>
            <a:lvl3pPr marL="0" marR="0" lvl="2" indent="0" algn="r">
              <a:spcBef>
                <a:spcPts val="0"/>
              </a:spcBef>
              <a:buNone/>
              <a:defRPr sz="1400" b="0" i="0" u="none" strike="noStrike" cap="none">
                <a:solidFill>
                  <a:srgbClr val="888888"/>
                </a:solidFill>
                <a:latin typeface="Calibri"/>
                <a:ea typeface="Calibri"/>
                <a:cs typeface="Calibri"/>
                <a:sym typeface="Calibri"/>
              </a:defRPr>
            </a:lvl3pPr>
            <a:lvl4pPr marL="0" marR="0" lvl="3" indent="0" algn="r">
              <a:spcBef>
                <a:spcPts val="0"/>
              </a:spcBef>
              <a:buNone/>
              <a:defRPr sz="1400" b="0" i="0" u="none" strike="noStrike" cap="none">
                <a:solidFill>
                  <a:srgbClr val="888888"/>
                </a:solidFill>
                <a:latin typeface="Calibri"/>
                <a:ea typeface="Calibri"/>
                <a:cs typeface="Calibri"/>
                <a:sym typeface="Calibri"/>
              </a:defRPr>
            </a:lvl4pPr>
            <a:lvl5pPr marL="0" marR="0" lvl="4" indent="0" algn="r">
              <a:spcBef>
                <a:spcPts val="0"/>
              </a:spcBef>
              <a:buNone/>
              <a:defRPr sz="1400" b="0" i="0" u="none" strike="noStrike" cap="none">
                <a:solidFill>
                  <a:srgbClr val="888888"/>
                </a:solidFill>
                <a:latin typeface="Calibri"/>
                <a:ea typeface="Calibri"/>
                <a:cs typeface="Calibri"/>
                <a:sym typeface="Calibri"/>
              </a:defRPr>
            </a:lvl5pPr>
            <a:lvl6pPr marL="0" marR="0" lvl="5" indent="0" algn="r">
              <a:spcBef>
                <a:spcPts val="0"/>
              </a:spcBef>
              <a:buNone/>
              <a:defRPr sz="1400" b="0" i="0" u="none" strike="noStrike" cap="none">
                <a:solidFill>
                  <a:srgbClr val="888888"/>
                </a:solidFill>
                <a:latin typeface="Calibri"/>
                <a:ea typeface="Calibri"/>
                <a:cs typeface="Calibri"/>
                <a:sym typeface="Calibri"/>
              </a:defRPr>
            </a:lvl6pPr>
            <a:lvl7pPr marL="0" marR="0" lvl="6" indent="0" algn="r">
              <a:spcBef>
                <a:spcPts val="0"/>
              </a:spcBef>
              <a:buNone/>
              <a:defRPr sz="1400" b="0" i="0" u="none" strike="noStrike" cap="none">
                <a:solidFill>
                  <a:srgbClr val="888888"/>
                </a:solidFill>
                <a:latin typeface="Calibri"/>
                <a:ea typeface="Calibri"/>
                <a:cs typeface="Calibri"/>
                <a:sym typeface="Calibri"/>
              </a:defRPr>
            </a:lvl7pPr>
            <a:lvl8pPr marL="0" marR="0" lvl="7" indent="0" algn="r">
              <a:spcBef>
                <a:spcPts val="0"/>
              </a:spcBef>
              <a:buNone/>
              <a:defRPr sz="1400" b="0" i="0" u="none" strike="noStrike" cap="none">
                <a:solidFill>
                  <a:srgbClr val="888888"/>
                </a:solidFill>
                <a:latin typeface="Calibri"/>
                <a:ea typeface="Calibri"/>
                <a:cs typeface="Calibri"/>
                <a:sym typeface="Calibri"/>
              </a:defRPr>
            </a:lvl8pPr>
            <a:lvl9pPr marL="0" marR="0" lvl="8" indent="0" algn="r">
              <a:spcBef>
                <a:spcPts val="0"/>
              </a:spcBef>
              <a:buNone/>
              <a:defRPr sz="1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22"/>
          <p:cNvSpPr txBox="1"/>
          <p:nvPr/>
        </p:nvSpPr>
        <p:spPr>
          <a:xfrm>
            <a:off x="2053620" y="6095790"/>
            <a:ext cx="4695900" cy="558000"/>
          </a:xfrm>
          <a:prstGeom prst="rect">
            <a:avLst/>
          </a:prstGeom>
          <a:noFill/>
          <a:ln>
            <a:noFill/>
          </a:ln>
        </p:spPr>
        <p:txBody>
          <a:bodyPr spcFirstLastPara="1" wrap="square" lIns="109700" tIns="54850" rIns="109700" bIns="54850" anchor="t" anchorCtr="0">
            <a:noAutofit/>
          </a:bodyPr>
          <a:lstStyle/>
          <a:p>
            <a:pPr marL="0" marR="0" lvl="0" indent="0" algn="l" rtl="0">
              <a:lnSpc>
                <a:spcPct val="90000"/>
              </a:lnSpc>
              <a:spcBef>
                <a:spcPts val="0"/>
              </a:spcBef>
              <a:spcAft>
                <a:spcPts val="0"/>
              </a:spcAft>
              <a:buClr>
                <a:schemeClr val="lt1"/>
              </a:buClr>
              <a:buSzPts val="2900"/>
              <a:buFont typeface="Arial"/>
              <a:buNone/>
            </a:pPr>
            <a:r>
              <a:rPr lang="en-US" sz="2900" b="1" i="0" u="none" strike="noStrike" cap="none">
                <a:solidFill>
                  <a:schemeClr val="lt1"/>
                </a:solidFill>
                <a:latin typeface="Century Gothic"/>
                <a:ea typeface="Century Gothic"/>
                <a:cs typeface="Century Gothic"/>
                <a:sym typeface="Century Gothic"/>
              </a:rPr>
              <a:t>Speaker : </a:t>
            </a:r>
            <a:r>
              <a:rPr lang="en-US" sz="2900" b="1">
                <a:solidFill>
                  <a:schemeClr val="lt1"/>
                </a:solidFill>
                <a:latin typeface="Century Gothic"/>
                <a:ea typeface="Century Gothic"/>
                <a:cs typeface="Century Gothic"/>
                <a:sym typeface="Century Gothic"/>
              </a:rPr>
              <a:t>Abdirahim M.</a:t>
            </a:r>
            <a:r>
              <a:rPr lang="en-US" sz="2900" b="1" i="0" u="none" strike="noStrike" cap="none">
                <a:solidFill>
                  <a:schemeClr val="lt1"/>
                </a:solidFill>
                <a:latin typeface="Century Gothic"/>
                <a:ea typeface="Century Gothic"/>
                <a:cs typeface="Century Gothic"/>
                <a:sym typeface="Century Gothic"/>
              </a:rPr>
              <a:t>  </a:t>
            </a:r>
            <a:endParaRPr sz="2900" b="1" i="0" u="none" strike="noStrike" cap="none">
              <a:solidFill>
                <a:schemeClr val="lt1"/>
              </a:solidFill>
              <a:latin typeface="Century Gothic"/>
              <a:ea typeface="Century Gothic"/>
              <a:cs typeface="Century Gothic"/>
              <a:sym typeface="Century Gothic"/>
            </a:endParaRPr>
          </a:p>
        </p:txBody>
      </p:sp>
      <p:pic>
        <p:nvPicPr>
          <p:cNvPr id="78" name="Google Shape;78;p22"/>
          <p:cNvPicPr preferRelativeResize="0"/>
          <p:nvPr/>
        </p:nvPicPr>
        <p:blipFill rotWithShape="1">
          <a:blip r:embed="rId3">
            <a:alphaModFix/>
          </a:blip>
          <a:srcRect/>
          <a:stretch/>
        </p:blipFill>
        <p:spPr>
          <a:xfrm>
            <a:off x="6325129" y="5663844"/>
            <a:ext cx="989985" cy="989985"/>
          </a:xfrm>
          <a:prstGeom prst="rect">
            <a:avLst/>
          </a:prstGeom>
          <a:noFill/>
          <a:ln>
            <a:noFill/>
          </a:ln>
        </p:spPr>
      </p:pic>
      <p:sp>
        <p:nvSpPr>
          <p:cNvPr id="79" name="Google Shape;79;p22"/>
          <p:cNvSpPr txBox="1"/>
          <p:nvPr/>
        </p:nvSpPr>
        <p:spPr>
          <a:xfrm>
            <a:off x="2150460" y="4801140"/>
            <a:ext cx="5825100" cy="1226400"/>
          </a:xfrm>
          <a:prstGeom prst="rect">
            <a:avLst/>
          </a:prstGeom>
          <a:noFill/>
          <a:ln>
            <a:noFill/>
          </a:ln>
        </p:spPr>
        <p:txBody>
          <a:bodyPr spcFirstLastPara="1" wrap="square" lIns="109700" tIns="54850" rIns="109700" bIns="54850" anchor="t" anchorCtr="0">
            <a:noAutofit/>
          </a:bodyPr>
          <a:lstStyle/>
          <a:p>
            <a:pPr marL="0" lvl="0" indent="0" algn="l" rtl="0">
              <a:lnSpc>
                <a:spcPct val="115000"/>
              </a:lnSpc>
              <a:spcBef>
                <a:spcPts val="2900"/>
              </a:spcBef>
              <a:spcAft>
                <a:spcPts val="0"/>
              </a:spcAft>
              <a:buClr>
                <a:schemeClr val="dk1"/>
              </a:buClr>
              <a:buSzPts val="1300"/>
              <a:buFont typeface="Arial"/>
              <a:buNone/>
            </a:pPr>
            <a:r>
              <a:rPr lang="en-US" sz="2900" b="1">
                <a:solidFill>
                  <a:schemeClr val="lt1"/>
                </a:solidFill>
                <a:latin typeface="Century Gothic"/>
                <a:ea typeface="Century Gothic"/>
                <a:cs typeface="Century Gothic"/>
                <a:sym typeface="Century Gothic"/>
              </a:rPr>
              <a:t>Linux Security, Monitoring &amp; SIEM Tools</a:t>
            </a:r>
            <a:endParaRPr sz="2800" b="1">
              <a:solidFill>
                <a:schemeClr val="dk1"/>
              </a:solidFill>
            </a:endParaRPr>
          </a:p>
          <a:p>
            <a:pPr marL="0" marR="0" lvl="0" indent="0" algn="l" rtl="0">
              <a:lnSpc>
                <a:spcPct val="90000"/>
              </a:lnSpc>
              <a:spcBef>
                <a:spcPts val="700"/>
              </a:spcBef>
              <a:spcAft>
                <a:spcPts val="0"/>
              </a:spcAft>
              <a:buClr>
                <a:schemeClr val="lt1"/>
              </a:buClr>
              <a:buSzPts val="2400"/>
              <a:buFont typeface="Arial"/>
              <a:buNone/>
            </a:pPr>
            <a:endParaRPr sz="2400" b="1">
              <a:solidFill>
                <a:schemeClr val="lt1"/>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31"/>
          <p:cNvSpPr/>
          <p:nvPr/>
        </p:nvSpPr>
        <p:spPr>
          <a:xfrm>
            <a:off x="662107" y="661273"/>
            <a:ext cx="8747403" cy="517327"/>
          </a:xfrm>
          <a:prstGeom prst="rect">
            <a:avLst/>
          </a:prstGeom>
          <a:noFill/>
          <a:ln>
            <a:noFill/>
          </a:ln>
        </p:spPr>
        <p:txBody>
          <a:bodyPr spcFirstLastPara="1" wrap="square" lIns="0" tIns="0" rIns="0" bIns="0" anchor="t" anchorCtr="0">
            <a:noAutofit/>
          </a:bodyPr>
          <a:lstStyle/>
          <a:p>
            <a:pPr marL="0" marR="0" lvl="0" indent="0" algn="l" rtl="0">
              <a:lnSpc>
                <a:spcPct val="124615"/>
              </a:lnSpc>
              <a:spcBef>
                <a:spcPts val="0"/>
              </a:spcBef>
              <a:spcAft>
                <a:spcPts val="0"/>
              </a:spcAft>
              <a:buClr>
                <a:srgbClr val="FFFFFF"/>
              </a:buClr>
              <a:buSzPts val="3250"/>
              <a:buFont typeface="Fraunces Medium"/>
              <a:buNone/>
            </a:pPr>
            <a:r>
              <a:rPr lang="en-US" sz="3250" b="0" i="0" u="none" strike="noStrike" cap="none">
                <a:solidFill>
                  <a:srgbClr val="FFFFFF"/>
                </a:solidFill>
                <a:latin typeface="Fraunces Medium"/>
                <a:ea typeface="Fraunces Medium"/>
                <a:cs typeface="Fraunces Medium"/>
                <a:sym typeface="Fraunces Medium"/>
              </a:rPr>
              <a:t>SIEM: The Security Operations Nerve Center</a:t>
            </a:r>
            <a:endParaRPr sz="3250" b="0" i="0" u="none" strike="noStrike" cap="none"/>
          </a:p>
        </p:txBody>
      </p:sp>
      <p:sp>
        <p:nvSpPr>
          <p:cNvPr id="281" name="Google Shape;281;p31"/>
          <p:cNvSpPr/>
          <p:nvPr/>
        </p:nvSpPr>
        <p:spPr>
          <a:xfrm>
            <a:off x="662107" y="1592342"/>
            <a:ext cx="2482929" cy="310277"/>
          </a:xfrm>
          <a:prstGeom prst="rect">
            <a:avLst/>
          </a:prstGeom>
          <a:noFill/>
          <a:ln>
            <a:noFill/>
          </a:ln>
        </p:spPr>
        <p:txBody>
          <a:bodyPr spcFirstLastPara="1" wrap="square" lIns="0" tIns="0" rIns="0" bIns="0" anchor="t" anchorCtr="0">
            <a:noAutofit/>
          </a:bodyPr>
          <a:lstStyle/>
          <a:p>
            <a:pPr marL="0" marR="0" lvl="0" indent="0" algn="l" rtl="0">
              <a:lnSpc>
                <a:spcPct val="123076"/>
              </a:lnSpc>
              <a:spcBef>
                <a:spcPts val="0"/>
              </a:spcBef>
              <a:spcAft>
                <a:spcPts val="0"/>
              </a:spcAft>
              <a:buClr>
                <a:srgbClr val="FFFFFF"/>
              </a:buClr>
              <a:buSzPts val="1950"/>
              <a:buFont typeface="Fraunces Medium"/>
              <a:buNone/>
            </a:pPr>
            <a:r>
              <a:rPr lang="en-US" sz="1950" b="0" i="0" u="none" strike="noStrike" cap="none">
                <a:solidFill>
                  <a:srgbClr val="FFFFFF"/>
                </a:solidFill>
                <a:latin typeface="Fraunces Medium"/>
                <a:ea typeface="Fraunces Medium"/>
                <a:cs typeface="Fraunces Medium"/>
                <a:sym typeface="Fraunces Medium"/>
              </a:rPr>
              <a:t>What is SIEM?</a:t>
            </a:r>
            <a:endParaRPr sz="1950" b="0" i="0" u="none" strike="noStrike" cap="none"/>
          </a:p>
        </p:txBody>
      </p:sp>
      <p:sp>
        <p:nvSpPr>
          <p:cNvPr id="282" name="Google Shape;282;p31"/>
          <p:cNvSpPr/>
          <p:nvPr/>
        </p:nvSpPr>
        <p:spPr>
          <a:xfrm>
            <a:off x="662107" y="2068116"/>
            <a:ext cx="5080159" cy="1588770"/>
          </a:xfrm>
          <a:prstGeom prst="rect">
            <a:avLst/>
          </a:prstGeom>
          <a:noFill/>
          <a:ln>
            <a:noFill/>
          </a:ln>
        </p:spPr>
        <p:txBody>
          <a:bodyPr spcFirstLastPara="1" wrap="square" lIns="0" tIns="0" rIns="0" bIns="0" anchor="t" anchorCtr="0">
            <a:noAutofit/>
          </a:bodyPr>
          <a:lstStyle/>
          <a:p>
            <a:pPr marL="0" marR="0" lvl="0" indent="0" algn="l" rtl="0">
              <a:lnSpc>
                <a:spcPct val="157692"/>
              </a:lnSpc>
              <a:spcBef>
                <a:spcPts val="0"/>
              </a:spcBef>
              <a:spcAft>
                <a:spcPts val="0"/>
              </a:spcAft>
              <a:buClr>
                <a:srgbClr val="EBECEF"/>
              </a:buClr>
              <a:buSzPts val="1300"/>
              <a:buFont typeface="Epilogue"/>
              <a:buNone/>
            </a:pPr>
            <a:r>
              <a:rPr lang="en-US" sz="1300" b="0" i="0" u="none" strike="noStrike" cap="none">
                <a:solidFill>
                  <a:srgbClr val="EBECEF"/>
                </a:solidFill>
                <a:latin typeface="Epilogue"/>
                <a:ea typeface="Epilogue"/>
                <a:cs typeface="Epilogue"/>
                <a:sym typeface="Epilogue"/>
              </a:rPr>
              <a:t>Security Information and Event Management (SIEM) combines security information management (SIM) and security event management (SEM) into a unified platform. SIEM solutions aggregate, normalize, and analyze logs from across your infrastructure in real-time, transforming raw data into actionable security intelligence.</a:t>
            </a:r>
            <a:endParaRPr sz="1300" b="0" i="0" u="none" strike="noStrike" cap="none"/>
          </a:p>
        </p:txBody>
      </p:sp>
      <p:sp>
        <p:nvSpPr>
          <p:cNvPr id="283" name="Google Shape;283;p31"/>
          <p:cNvSpPr/>
          <p:nvPr/>
        </p:nvSpPr>
        <p:spPr>
          <a:xfrm>
            <a:off x="662107" y="3805833"/>
            <a:ext cx="5080159" cy="1323975"/>
          </a:xfrm>
          <a:prstGeom prst="rect">
            <a:avLst/>
          </a:prstGeom>
          <a:noFill/>
          <a:ln>
            <a:noFill/>
          </a:ln>
        </p:spPr>
        <p:txBody>
          <a:bodyPr spcFirstLastPara="1" wrap="square" lIns="0" tIns="0" rIns="0" bIns="0" anchor="t" anchorCtr="0">
            <a:noAutofit/>
          </a:bodyPr>
          <a:lstStyle/>
          <a:p>
            <a:pPr marL="0" marR="0" lvl="0" indent="0" algn="l" rtl="0">
              <a:lnSpc>
                <a:spcPct val="157692"/>
              </a:lnSpc>
              <a:spcBef>
                <a:spcPts val="0"/>
              </a:spcBef>
              <a:spcAft>
                <a:spcPts val="0"/>
              </a:spcAft>
              <a:buClr>
                <a:srgbClr val="EBECEF"/>
              </a:buClr>
              <a:buSzPts val="1300"/>
              <a:buFont typeface="Epilogue"/>
              <a:buNone/>
            </a:pPr>
            <a:r>
              <a:rPr lang="en-US" sz="1300" b="0" i="0" u="none" strike="noStrike" cap="none">
                <a:solidFill>
                  <a:srgbClr val="EBECEF"/>
                </a:solidFill>
                <a:latin typeface="Epilogue"/>
                <a:ea typeface="Epilogue"/>
                <a:cs typeface="Epilogue"/>
                <a:sym typeface="Epilogue"/>
              </a:rPr>
              <a:t>By correlating events from disparate sources—firewalls, servers, applications, endpoints—SIEM detects patterns that indicate sophisticated attacks, automates incident response, and provides forensic capabilities for post-breach investigation.</a:t>
            </a:r>
            <a:endParaRPr sz="1300" b="0" i="0" u="none" strike="noStrike" cap="none"/>
          </a:p>
        </p:txBody>
      </p:sp>
      <p:sp>
        <p:nvSpPr>
          <p:cNvPr id="284" name="Google Shape;284;p31"/>
          <p:cNvSpPr/>
          <p:nvPr/>
        </p:nvSpPr>
        <p:spPr>
          <a:xfrm>
            <a:off x="6153745" y="1592342"/>
            <a:ext cx="2710696" cy="310277"/>
          </a:xfrm>
          <a:prstGeom prst="rect">
            <a:avLst/>
          </a:prstGeom>
          <a:noFill/>
          <a:ln>
            <a:noFill/>
          </a:ln>
        </p:spPr>
        <p:txBody>
          <a:bodyPr spcFirstLastPara="1" wrap="square" lIns="0" tIns="0" rIns="0" bIns="0" anchor="t" anchorCtr="0">
            <a:noAutofit/>
          </a:bodyPr>
          <a:lstStyle/>
          <a:p>
            <a:pPr marL="0" marR="0" lvl="0" indent="0" algn="l" rtl="0">
              <a:lnSpc>
                <a:spcPct val="123076"/>
              </a:lnSpc>
              <a:spcBef>
                <a:spcPts val="0"/>
              </a:spcBef>
              <a:spcAft>
                <a:spcPts val="0"/>
              </a:spcAft>
              <a:buClr>
                <a:srgbClr val="FFFFFF"/>
              </a:buClr>
              <a:buSzPts val="1950"/>
              <a:buFont typeface="Fraunces Medium"/>
              <a:buNone/>
            </a:pPr>
            <a:r>
              <a:rPr lang="en-US" sz="1950" b="0" i="0" u="none" strike="noStrike" cap="none">
                <a:solidFill>
                  <a:srgbClr val="FFFFFF"/>
                </a:solidFill>
                <a:latin typeface="Fraunces Medium"/>
                <a:ea typeface="Fraunces Medium"/>
                <a:cs typeface="Fraunces Medium"/>
                <a:sym typeface="Fraunces Medium"/>
              </a:rPr>
              <a:t>Core SIEM Capabilities</a:t>
            </a:r>
            <a:endParaRPr sz="1950" b="0" i="0" u="none" strike="noStrike" cap="none"/>
          </a:p>
        </p:txBody>
      </p:sp>
      <p:sp>
        <p:nvSpPr>
          <p:cNvPr id="285" name="Google Shape;285;p31"/>
          <p:cNvSpPr/>
          <p:nvPr/>
        </p:nvSpPr>
        <p:spPr>
          <a:xfrm>
            <a:off x="6153745" y="2068116"/>
            <a:ext cx="7822168" cy="264795"/>
          </a:xfrm>
          <a:prstGeom prst="rect">
            <a:avLst/>
          </a:prstGeom>
          <a:noFill/>
          <a:ln>
            <a:noFill/>
          </a:ln>
        </p:spPr>
        <p:txBody>
          <a:bodyPr spcFirstLastPara="1" wrap="square" lIns="0" tIns="0" rIns="0" bIns="0" anchor="t" anchorCtr="0">
            <a:noAutofit/>
          </a:bodyPr>
          <a:lstStyle/>
          <a:p>
            <a:pPr marL="0" marR="0" lvl="0" indent="0" algn="l" rtl="0">
              <a:lnSpc>
                <a:spcPct val="157692"/>
              </a:lnSpc>
              <a:spcBef>
                <a:spcPts val="0"/>
              </a:spcBef>
              <a:spcAft>
                <a:spcPts val="0"/>
              </a:spcAft>
              <a:buClr>
                <a:srgbClr val="EBECEF"/>
              </a:buClr>
              <a:buSzPts val="1300"/>
              <a:buFont typeface="Epilogue"/>
              <a:buNone/>
            </a:pPr>
            <a:r>
              <a:rPr lang="en-US" sz="1300" b="1" i="0" u="none" strike="noStrike" cap="none">
                <a:solidFill>
                  <a:srgbClr val="EBECEF"/>
                </a:solidFill>
                <a:latin typeface="Epilogue"/>
                <a:ea typeface="Epilogue"/>
                <a:cs typeface="Epilogue"/>
                <a:sym typeface="Epilogue"/>
              </a:rPr>
              <a:t>Log Aggregation:</a:t>
            </a:r>
            <a:r>
              <a:rPr lang="en-US" sz="1300" b="0" i="0" u="none" strike="noStrike" cap="none">
                <a:solidFill>
                  <a:srgbClr val="EBECEF"/>
                </a:solidFill>
                <a:latin typeface="Epilogue"/>
                <a:ea typeface="Epilogue"/>
                <a:cs typeface="Epilogue"/>
                <a:sym typeface="Epilogue"/>
              </a:rPr>
              <a:t> Centralize data from hundreds of sources</a:t>
            </a:r>
            <a:endParaRPr sz="1300" b="0" i="0" u="none" strike="noStrike" cap="none"/>
          </a:p>
        </p:txBody>
      </p:sp>
      <p:sp>
        <p:nvSpPr>
          <p:cNvPr id="286" name="Google Shape;286;p31"/>
          <p:cNvSpPr/>
          <p:nvPr/>
        </p:nvSpPr>
        <p:spPr>
          <a:xfrm>
            <a:off x="6153745" y="2390775"/>
            <a:ext cx="7822168" cy="264795"/>
          </a:xfrm>
          <a:prstGeom prst="rect">
            <a:avLst/>
          </a:prstGeom>
          <a:noFill/>
          <a:ln>
            <a:noFill/>
          </a:ln>
        </p:spPr>
        <p:txBody>
          <a:bodyPr spcFirstLastPara="1" wrap="square" lIns="0" tIns="0" rIns="0" bIns="0" anchor="t" anchorCtr="0">
            <a:noAutofit/>
          </a:bodyPr>
          <a:lstStyle/>
          <a:p>
            <a:pPr marL="0" marR="0" lvl="0" indent="0" algn="l" rtl="0">
              <a:lnSpc>
                <a:spcPct val="157692"/>
              </a:lnSpc>
              <a:spcBef>
                <a:spcPts val="0"/>
              </a:spcBef>
              <a:spcAft>
                <a:spcPts val="0"/>
              </a:spcAft>
              <a:buClr>
                <a:srgbClr val="EBECEF"/>
              </a:buClr>
              <a:buSzPts val="1300"/>
              <a:buFont typeface="Epilogue"/>
              <a:buNone/>
            </a:pPr>
            <a:r>
              <a:rPr lang="en-US" sz="1300" b="1" i="0" u="none" strike="noStrike" cap="none">
                <a:solidFill>
                  <a:srgbClr val="EBECEF"/>
                </a:solidFill>
                <a:latin typeface="Epilogue"/>
                <a:ea typeface="Epilogue"/>
                <a:cs typeface="Epilogue"/>
                <a:sym typeface="Epilogue"/>
              </a:rPr>
              <a:t>Threat Detection:</a:t>
            </a:r>
            <a:r>
              <a:rPr lang="en-US" sz="1300" b="0" i="0" u="none" strike="noStrike" cap="none">
                <a:solidFill>
                  <a:srgbClr val="EBECEF"/>
                </a:solidFill>
                <a:latin typeface="Epilogue"/>
                <a:ea typeface="Epilogue"/>
                <a:cs typeface="Epilogue"/>
                <a:sym typeface="Epilogue"/>
              </a:rPr>
              <a:t> Correlation rules identify attack patterns</a:t>
            </a:r>
            <a:endParaRPr sz="1300" b="0" i="0" u="none" strike="noStrike" cap="none"/>
          </a:p>
        </p:txBody>
      </p:sp>
      <p:sp>
        <p:nvSpPr>
          <p:cNvPr id="287" name="Google Shape;287;p31"/>
          <p:cNvSpPr/>
          <p:nvPr/>
        </p:nvSpPr>
        <p:spPr>
          <a:xfrm>
            <a:off x="6153745" y="2713434"/>
            <a:ext cx="7822168" cy="264795"/>
          </a:xfrm>
          <a:prstGeom prst="rect">
            <a:avLst/>
          </a:prstGeom>
          <a:noFill/>
          <a:ln>
            <a:noFill/>
          </a:ln>
        </p:spPr>
        <p:txBody>
          <a:bodyPr spcFirstLastPara="1" wrap="square" lIns="0" tIns="0" rIns="0" bIns="0" anchor="t" anchorCtr="0">
            <a:noAutofit/>
          </a:bodyPr>
          <a:lstStyle/>
          <a:p>
            <a:pPr marL="0" marR="0" lvl="0" indent="0" algn="l" rtl="0">
              <a:lnSpc>
                <a:spcPct val="157692"/>
              </a:lnSpc>
              <a:spcBef>
                <a:spcPts val="0"/>
              </a:spcBef>
              <a:spcAft>
                <a:spcPts val="0"/>
              </a:spcAft>
              <a:buClr>
                <a:srgbClr val="EBECEF"/>
              </a:buClr>
              <a:buSzPts val="1300"/>
              <a:buFont typeface="Epilogue"/>
              <a:buNone/>
            </a:pPr>
            <a:r>
              <a:rPr lang="en-US" sz="1300" b="1" i="0" u="none" strike="noStrike" cap="none">
                <a:solidFill>
                  <a:srgbClr val="EBECEF"/>
                </a:solidFill>
                <a:latin typeface="Epilogue"/>
                <a:ea typeface="Epilogue"/>
                <a:cs typeface="Epilogue"/>
                <a:sym typeface="Epilogue"/>
              </a:rPr>
              <a:t>Real-time Alerting:</a:t>
            </a:r>
            <a:r>
              <a:rPr lang="en-US" sz="1300" b="0" i="0" u="none" strike="noStrike" cap="none">
                <a:solidFill>
                  <a:srgbClr val="EBECEF"/>
                </a:solidFill>
                <a:latin typeface="Epilogue"/>
                <a:ea typeface="Epilogue"/>
                <a:cs typeface="Epilogue"/>
                <a:sym typeface="Epilogue"/>
              </a:rPr>
              <a:t> Instant notifications for critical events</a:t>
            </a:r>
            <a:endParaRPr sz="1300" b="0" i="0" u="none" strike="noStrike" cap="none"/>
          </a:p>
        </p:txBody>
      </p:sp>
      <p:sp>
        <p:nvSpPr>
          <p:cNvPr id="288" name="Google Shape;288;p31"/>
          <p:cNvSpPr/>
          <p:nvPr/>
        </p:nvSpPr>
        <p:spPr>
          <a:xfrm>
            <a:off x="6153745" y="3036094"/>
            <a:ext cx="7822168" cy="264795"/>
          </a:xfrm>
          <a:prstGeom prst="rect">
            <a:avLst/>
          </a:prstGeom>
          <a:noFill/>
          <a:ln>
            <a:noFill/>
          </a:ln>
        </p:spPr>
        <p:txBody>
          <a:bodyPr spcFirstLastPara="1" wrap="square" lIns="0" tIns="0" rIns="0" bIns="0" anchor="t" anchorCtr="0">
            <a:noAutofit/>
          </a:bodyPr>
          <a:lstStyle/>
          <a:p>
            <a:pPr marL="0" marR="0" lvl="0" indent="0" algn="l" rtl="0">
              <a:lnSpc>
                <a:spcPct val="157692"/>
              </a:lnSpc>
              <a:spcBef>
                <a:spcPts val="0"/>
              </a:spcBef>
              <a:spcAft>
                <a:spcPts val="0"/>
              </a:spcAft>
              <a:buClr>
                <a:srgbClr val="EBECEF"/>
              </a:buClr>
              <a:buSzPts val="1300"/>
              <a:buFont typeface="Epilogue"/>
              <a:buNone/>
            </a:pPr>
            <a:r>
              <a:rPr lang="en-US" sz="1300" b="1" i="0" u="none" strike="noStrike" cap="none">
                <a:solidFill>
                  <a:srgbClr val="EBECEF"/>
                </a:solidFill>
                <a:latin typeface="Epilogue"/>
                <a:ea typeface="Epilogue"/>
                <a:cs typeface="Epilogue"/>
                <a:sym typeface="Epilogue"/>
              </a:rPr>
              <a:t>Dashboards &amp; Reporting:</a:t>
            </a:r>
            <a:r>
              <a:rPr lang="en-US" sz="1300" b="0" i="0" u="none" strike="noStrike" cap="none">
                <a:solidFill>
                  <a:srgbClr val="EBECEF"/>
                </a:solidFill>
                <a:latin typeface="Epilogue"/>
                <a:ea typeface="Epilogue"/>
                <a:cs typeface="Epilogue"/>
                <a:sym typeface="Epilogue"/>
              </a:rPr>
              <a:t> Visual insights into security posture</a:t>
            </a:r>
            <a:endParaRPr sz="1300" b="0" i="0" u="none" strike="noStrike" cap="none"/>
          </a:p>
        </p:txBody>
      </p:sp>
      <p:sp>
        <p:nvSpPr>
          <p:cNvPr id="289" name="Google Shape;289;p31"/>
          <p:cNvSpPr/>
          <p:nvPr/>
        </p:nvSpPr>
        <p:spPr>
          <a:xfrm>
            <a:off x="6153745" y="3358753"/>
            <a:ext cx="7822168" cy="264795"/>
          </a:xfrm>
          <a:prstGeom prst="rect">
            <a:avLst/>
          </a:prstGeom>
          <a:noFill/>
          <a:ln>
            <a:noFill/>
          </a:ln>
        </p:spPr>
        <p:txBody>
          <a:bodyPr spcFirstLastPara="1" wrap="square" lIns="0" tIns="0" rIns="0" bIns="0" anchor="t" anchorCtr="0">
            <a:noAutofit/>
          </a:bodyPr>
          <a:lstStyle/>
          <a:p>
            <a:pPr marL="0" marR="0" lvl="0" indent="0" algn="l" rtl="0">
              <a:lnSpc>
                <a:spcPct val="157692"/>
              </a:lnSpc>
              <a:spcBef>
                <a:spcPts val="0"/>
              </a:spcBef>
              <a:spcAft>
                <a:spcPts val="0"/>
              </a:spcAft>
              <a:buClr>
                <a:srgbClr val="EBECEF"/>
              </a:buClr>
              <a:buSzPts val="1300"/>
              <a:buFont typeface="Epilogue"/>
              <a:buNone/>
            </a:pPr>
            <a:r>
              <a:rPr lang="en-US" sz="1300" b="1" i="0" u="none" strike="noStrike" cap="none">
                <a:solidFill>
                  <a:srgbClr val="EBECEF"/>
                </a:solidFill>
                <a:latin typeface="Epilogue"/>
                <a:ea typeface="Epilogue"/>
                <a:cs typeface="Epilogue"/>
                <a:sym typeface="Epilogue"/>
              </a:rPr>
              <a:t>Compliance Management:</a:t>
            </a:r>
            <a:r>
              <a:rPr lang="en-US" sz="1300" b="0" i="0" u="none" strike="noStrike" cap="none">
                <a:solidFill>
                  <a:srgbClr val="EBECEF"/>
                </a:solidFill>
                <a:latin typeface="Epilogue"/>
                <a:ea typeface="Epilogue"/>
                <a:cs typeface="Epilogue"/>
                <a:sym typeface="Epilogue"/>
              </a:rPr>
              <a:t> Automated reporting for regulatory standards</a:t>
            </a:r>
            <a:endParaRPr sz="1300" b="0" i="0" u="none" strike="noStrike" cap="none"/>
          </a:p>
        </p:txBody>
      </p:sp>
      <p:sp>
        <p:nvSpPr>
          <p:cNvPr id="290" name="Google Shape;290;p31"/>
          <p:cNvSpPr/>
          <p:nvPr/>
        </p:nvSpPr>
        <p:spPr>
          <a:xfrm>
            <a:off x="6153745" y="3681413"/>
            <a:ext cx="7822168" cy="264795"/>
          </a:xfrm>
          <a:prstGeom prst="rect">
            <a:avLst/>
          </a:prstGeom>
          <a:noFill/>
          <a:ln>
            <a:noFill/>
          </a:ln>
        </p:spPr>
        <p:txBody>
          <a:bodyPr spcFirstLastPara="1" wrap="square" lIns="0" tIns="0" rIns="0" bIns="0" anchor="t" anchorCtr="0">
            <a:noAutofit/>
          </a:bodyPr>
          <a:lstStyle/>
          <a:p>
            <a:pPr marL="0" marR="0" lvl="0" indent="0" algn="l" rtl="0">
              <a:lnSpc>
                <a:spcPct val="157692"/>
              </a:lnSpc>
              <a:spcBef>
                <a:spcPts val="0"/>
              </a:spcBef>
              <a:spcAft>
                <a:spcPts val="0"/>
              </a:spcAft>
              <a:buClr>
                <a:srgbClr val="EBECEF"/>
              </a:buClr>
              <a:buSzPts val="1300"/>
              <a:buFont typeface="Epilogue"/>
              <a:buNone/>
            </a:pPr>
            <a:r>
              <a:rPr lang="en-US" sz="1300" b="1" i="0" u="none" strike="noStrike" cap="none">
                <a:solidFill>
                  <a:srgbClr val="EBECEF"/>
                </a:solidFill>
                <a:latin typeface="Epilogue"/>
                <a:ea typeface="Epilogue"/>
                <a:cs typeface="Epilogue"/>
                <a:sym typeface="Epilogue"/>
              </a:rPr>
              <a:t>Forensic Analysis:</a:t>
            </a:r>
            <a:r>
              <a:rPr lang="en-US" sz="1300" b="0" i="0" u="none" strike="noStrike" cap="none">
                <a:solidFill>
                  <a:srgbClr val="EBECEF"/>
                </a:solidFill>
                <a:latin typeface="Epilogue"/>
                <a:ea typeface="Epilogue"/>
                <a:cs typeface="Epilogue"/>
                <a:sym typeface="Epilogue"/>
              </a:rPr>
              <a:t> Historical search for incident investigation</a:t>
            </a:r>
            <a:endParaRPr sz="1300" b="0" i="0" u="none" strike="noStrike" cap="none"/>
          </a:p>
        </p:txBody>
      </p:sp>
      <p:sp>
        <p:nvSpPr>
          <p:cNvPr id="291" name="Google Shape;291;p31"/>
          <p:cNvSpPr/>
          <p:nvPr/>
        </p:nvSpPr>
        <p:spPr>
          <a:xfrm>
            <a:off x="662107" y="5464969"/>
            <a:ext cx="6570345" cy="968931"/>
          </a:xfrm>
          <a:prstGeom prst="roundRect">
            <a:avLst>
              <a:gd name="adj" fmla="val 7175"/>
            </a:avLst>
          </a:prstGeom>
          <a:solidFill>
            <a:srgbClr val="283157"/>
          </a:solidFill>
          <a:ln w="9525" cap="flat" cmpd="sng">
            <a:solidFill>
              <a:srgbClr val="414A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1"/>
          <p:cNvSpPr/>
          <p:nvPr/>
        </p:nvSpPr>
        <p:spPr>
          <a:xfrm>
            <a:off x="835223" y="5638086"/>
            <a:ext cx="2069068" cy="258604"/>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EBECEF"/>
              </a:buClr>
              <a:buSzPts val="1600"/>
              <a:buFont typeface="Fraunces Medium"/>
              <a:buNone/>
            </a:pPr>
            <a:r>
              <a:rPr lang="en-US" sz="1600" b="0" i="0" u="none" strike="noStrike" cap="none">
                <a:solidFill>
                  <a:srgbClr val="EBECEF"/>
                </a:solidFill>
                <a:latin typeface="Fraunces Medium"/>
                <a:ea typeface="Fraunces Medium"/>
                <a:cs typeface="Fraunces Medium"/>
                <a:sym typeface="Fraunces Medium"/>
              </a:rPr>
              <a:t>Splunk</a:t>
            </a:r>
            <a:endParaRPr sz="1600" b="0" i="0" u="none" strike="noStrike" cap="none"/>
          </a:p>
        </p:txBody>
      </p:sp>
      <p:sp>
        <p:nvSpPr>
          <p:cNvPr id="293" name="Google Shape;293;p31"/>
          <p:cNvSpPr/>
          <p:nvPr/>
        </p:nvSpPr>
        <p:spPr>
          <a:xfrm>
            <a:off x="835223" y="5995988"/>
            <a:ext cx="6224111" cy="264795"/>
          </a:xfrm>
          <a:prstGeom prst="rect">
            <a:avLst/>
          </a:prstGeom>
          <a:noFill/>
          <a:ln>
            <a:noFill/>
          </a:ln>
        </p:spPr>
        <p:txBody>
          <a:bodyPr spcFirstLastPara="1" wrap="square" lIns="0" tIns="0" rIns="0" bIns="0" anchor="t" anchorCtr="0">
            <a:noAutofit/>
          </a:bodyPr>
          <a:lstStyle/>
          <a:p>
            <a:pPr marL="0" marR="0" lvl="0" indent="0" algn="l" rtl="0">
              <a:lnSpc>
                <a:spcPct val="157692"/>
              </a:lnSpc>
              <a:spcBef>
                <a:spcPts val="0"/>
              </a:spcBef>
              <a:spcAft>
                <a:spcPts val="0"/>
              </a:spcAft>
              <a:buClr>
                <a:srgbClr val="EBECEF"/>
              </a:buClr>
              <a:buSzPts val="1300"/>
              <a:buFont typeface="Epilogue"/>
              <a:buNone/>
            </a:pPr>
            <a:r>
              <a:rPr lang="en-US" sz="1300" b="0" i="0" u="none" strike="noStrike" cap="none">
                <a:solidFill>
                  <a:srgbClr val="EBECEF"/>
                </a:solidFill>
                <a:latin typeface="Epilogue"/>
                <a:ea typeface="Epilogue"/>
                <a:cs typeface="Epilogue"/>
                <a:sym typeface="Epilogue"/>
              </a:rPr>
              <a:t>Enterprise leader with powerful analytics and machine learning capabilities</a:t>
            </a:r>
            <a:endParaRPr sz="1300" b="0" i="0" u="none" strike="noStrike" cap="none"/>
          </a:p>
        </p:txBody>
      </p:sp>
      <p:sp>
        <p:nvSpPr>
          <p:cNvPr id="294" name="Google Shape;294;p31"/>
          <p:cNvSpPr/>
          <p:nvPr/>
        </p:nvSpPr>
        <p:spPr>
          <a:xfrm>
            <a:off x="7397948" y="5464969"/>
            <a:ext cx="6570345" cy="968931"/>
          </a:xfrm>
          <a:prstGeom prst="roundRect">
            <a:avLst>
              <a:gd name="adj" fmla="val 7175"/>
            </a:avLst>
          </a:prstGeom>
          <a:solidFill>
            <a:srgbClr val="283157"/>
          </a:solidFill>
          <a:ln w="9525" cap="flat" cmpd="sng">
            <a:solidFill>
              <a:srgbClr val="414A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1"/>
          <p:cNvSpPr/>
          <p:nvPr/>
        </p:nvSpPr>
        <p:spPr>
          <a:xfrm>
            <a:off x="7571065" y="5638086"/>
            <a:ext cx="2069068" cy="258604"/>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EBECEF"/>
              </a:buClr>
              <a:buSzPts val="1600"/>
              <a:buFont typeface="Fraunces Medium"/>
              <a:buNone/>
            </a:pPr>
            <a:r>
              <a:rPr lang="en-US" sz="1600" b="0" i="0" u="none" strike="noStrike" cap="none">
                <a:solidFill>
                  <a:srgbClr val="EBECEF"/>
                </a:solidFill>
                <a:latin typeface="Fraunces Medium"/>
                <a:ea typeface="Fraunces Medium"/>
                <a:cs typeface="Fraunces Medium"/>
                <a:sym typeface="Fraunces Medium"/>
              </a:rPr>
              <a:t>Graylog</a:t>
            </a:r>
            <a:endParaRPr sz="1600" b="0" i="0" u="none" strike="noStrike" cap="none"/>
          </a:p>
        </p:txBody>
      </p:sp>
      <p:sp>
        <p:nvSpPr>
          <p:cNvPr id="296" name="Google Shape;296;p31"/>
          <p:cNvSpPr/>
          <p:nvPr/>
        </p:nvSpPr>
        <p:spPr>
          <a:xfrm>
            <a:off x="7571065" y="5995988"/>
            <a:ext cx="6224111" cy="264795"/>
          </a:xfrm>
          <a:prstGeom prst="rect">
            <a:avLst/>
          </a:prstGeom>
          <a:noFill/>
          <a:ln>
            <a:noFill/>
          </a:ln>
        </p:spPr>
        <p:txBody>
          <a:bodyPr spcFirstLastPara="1" wrap="square" lIns="0" tIns="0" rIns="0" bIns="0" anchor="t" anchorCtr="0">
            <a:noAutofit/>
          </a:bodyPr>
          <a:lstStyle/>
          <a:p>
            <a:pPr marL="0" marR="0" lvl="0" indent="0" algn="l" rtl="0">
              <a:lnSpc>
                <a:spcPct val="157692"/>
              </a:lnSpc>
              <a:spcBef>
                <a:spcPts val="0"/>
              </a:spcBef>
              <a:spcAft>
                <a:spcPts val="0"/>
              </a:spcAft>
              <a:buClr>
                <a:srgbClr val="EBECEF"/>
              </a:buClr>
              <a:buSzPts val="1300"/>
              <a:buFont typeface="Epilogue"/>
              <a:buNone/>
            </a:pPr>
            <a:r>
              <a:rPr lang="en-US" sz="1300" b="0" i="0" u="none" strike="noStrike" cap="none">
                <a:solidFill>
                  <a:srgbClr val="EBECEF"/>
                </a:solidFill>
                <a:latin typeface="Epilogue"/>
                <a:ea typeface="Epilogue"/>
                <a:cs typeface="Epilogue"/>
                <a:sym typeface="Epilogue"/>
              </a:rPr>
              <a:t>Open-source log management with flexible query language and alerting</a:t>
            </a:r>
            <a:endParaRPr sz="1300" b="0" i="0" u="none" strike="noStrike" cap="none"/>
          </a:p>
        </p:txBody>
      </p:sp>
      <p:sp>
        <p:nvSpPr>
          <p:cNvPr id="297" name="Google Shape;297;p31"/>
          <p:cNvSpPr/>
          <p:nvPr/>
        </p:nvSpPr>
        <p:spPr>
          <a:xfrm>
            <a:off x="662107" y="6599396"/>
            <a:ext cx="6570345" cy="968931"/>
          </a:xfrm>
          <a:prstGeom prst="roundRect">
            <a:avLst>
              <a:gd name="adj" fmla="val 7175"/>
            </a:avLst>
          </a:prstGeom>
          <a:solidFill>
            <a:srgbClr val="283157"/>
          </a:solidFill>
          <a:ln w="9525" cap="flat" cmpd="sng">
            <a:solidFill>
              <a:srgbClr val="414A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1"/>
          <p:cNvSpPr/>
          <p:nvPr/>
        </p:nvSpPr>
        <p:spPr>
          <a:xfrm>
            <a:off x="835223" y="6772513"/>
            <a:ext cx="2069068" cy="258604"/>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EBECEF"/>
              </a:buClr>
              <a:buSzPts val="1600"/>
              <a:buFont typeface="Fraunces Medium"/>
              <a:buNone/>
            </a:pPr>
            <a:r>
              <a:rPr lang="en-US" sz="1600" b="0" i="0" u="none" strike="noStrike" cap="none">
                <a:solidFill>
                  <a:srgbClr val="EBECEF"/>
                </a:solidFill>
                <a:latin typeface="Fraunces Medium"/>
                <a:ea typeface="Fraunces Medium"/>
                <a:cs typeface="Fraunces Medium"/>
                <a:sym typeface="Fraunces Medium"/>
              </a:rPr>
              <a:t>QRadar</a:t>
            </a:r>
            <a:endParaRPr sz="1600" b="0" i="0" u="none" strike="noStrike" cap="none"/>
          </a:p>
        </p:txBody>
      </p:sp>
      <p:sp>
        <p:nvSpPr>
          <p:cNvPr id="299" name="Google Shape;299;p31"/>
          <p:cNvSpPr/>
          <p:nvPr/>
        </p:nvSpPr>
        <p:spPr>
          <a:xfrm>
            <a:off x="835223" y="7130415"/>
            <a:ext cx="6224111" cy="264795"/>
          </a:xfrm>
          <a:prstGeom prst="rect">
            <a:avLst/>
          </a:prstGeom>
          <a:noFill/>
          <a:ln>
            <a:noFill/>
          </a:ln>
        </p:spPr>
        <p:txBody>
          <a:bodyPr spcFirstLastPara="1" wrap="square" lIns="0" tIns="0" rIns="0" bIns="0" anchor="t" anchorCtr="0">
            <a:noAutofit/>
          </a:bodyPr>
          <a:lstStyle/>
          <a:p>
            <a:pPr marL="0" marR="0" lvl="0" indent="0" algn="l" rtl="0">
              <a:lnSpc>
                <a:spcPct val="157692"/>
              </a:lnSpc>
              <a:spcBef>
                <a:spcPts val="0"/>
              </a:spcBef>
              <a:spcAft>
                <a:spcPts val="0"/>
              </a:spcAft>
              <a:buClr>
                <a:srgbClr val="EBECEF"/>
              </a:buClr>
              <a:buSzPts val="1300"/>
              <a:buFont typeface="Epilogue"/>
              <a:buNone/>
            </a:pPr>
            <a:r>
              <a:rPr lang="en-US" sz="1300" b="0" i="0" u="none" strike="noStrike" cap="none">
                <a:solidFill>
                  <a:srgbClr val="EBECEF"/>
                </a:solidFill>
                <a:latin typeface="Epilogue"/>
                <a:ea typeface="Epilogue"/>
                <a:cs typeface="Epilogue"/>
                <a:sym typeface="Epilogue"/>
              </a:rPr>
              <a:t>IBM's AI-powered SIEM with advanced threat intelligence integration</a:t>
            </a:r>
            <a:endParaRPr sz="1300" b="0" i="0" u="none" strike="noStrike" cap="none"/>
          </a:p>
        </p:txBody>
      </p:sp>
      <p:sp>
        <p:nvSpPr>
          <p:cNvPr id="300" name="Google Shape;300;p31"/>
          <p:cNvSpPr/>
          <p:nvPr/>
        </p:nvSpPr>
        <p:spPr>
          <a:xfrm>
            <a:off x="7397948" y="6599396"/>
            <a:ext cx="6570345" cy="968931"/>
          </a:xfrm>
          <a:prstGeom prst="roundRect">
            <a:avLst>
              <a:gd name="adj" fmla="val 7175"/>
            </a:avLst>
          </a:prstGeom>
          <a:solidFill>
            <a:srgbClr val="283157"/>
          </a:solidFill>
          <a:ln w="9525" cap="flat" cmpd="sng">
            <a:solidFill>
              <a:srgbClr val="414A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1"/>
          <p:cNvSpPr/>
          <p:nvPr/>
        </p:nvSpPr>
        <p:spPr>
          <a:xfrm>
            <a:off x="7571065" y="6772513"/>
            <a:ext cx="2069068" cy="258604"/>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EBECEF"/>
              </a:buClr>
              <a:buSzPts val="1600"/>
              <a:buFont typeface="Fraunces Medium"/>
              <a:buNone/>
            </a:pPr>
            <a:r>
              <a:rPr lang="en-US" sz="1600" b="0" i="0" u="none" strike="noStrike" cap="none">
                <a:solidFill>
                  <a:srgbClr val="EBECEF"/>
                </a:solidFill>
                <a:latin typeface="Fraunces Medium"/>
                <a:ea typeface="Fraunces Medium"/>
                <a:cs typeface="Fraunces Medium"/>
                <a:sym typeface="Fraunces Medium"/>
              </a:rPr>
              <a:t>Wazuh</a:t>
            </a:r>
            <a:endParaRPr sz="1600" b="0" i="0" u="none" strike="noStrike" cap="none"/>
          </a:p>
        </p:txBody>
      </p:sp>
      <p:sp>
        <p:nvSpPr>
          <p:cNvPr id="302" name="Google Shape;302;p31"/>
          <p:cNvSpPr/>
          <p:nvPr/>
        </p:nvSpPr>
        <p:spPr>
          <a:xfrm>
            <a:off x="7571065" y="7130415"/>
            <a:ext cx="6224111" cy="264795"/>
          </a:xfrm>
          <a:prstGeom prst="rect">
            <a:avLst/>
          </a:prstGeom>
          <a:noFill/>
          <a:ln>
            <a:noFill/>
          </a:ln>
        </p:spPr>
        <p:txBody>
          <a:bodyPr spcFirstLastPara="1" wrap="square" lIns="0" tIns="0" rIns="0" bIns="0" anchor="t" anchorCtr="0">
            <a:noAutofit/>
          </a:bodyPr>
          <a:lstStyle/>
          <a:p>
            <a:pPr marL="0" marR="0" lvl="0" indent="0" algn="l" rtl="0">
              <a:lnSpc>
                <a:spcPct val="157692"/>
              </a:lnSpc>
              <a:spcBef>
                <a:spcPts val="0"/>
              </a:spcBef>
              <a:spcAft>
                <a:spcPts val="0"/>
              </a:spcAft>
              <a:buClr>
                <a:srgbClr val="EBECEF"/>
              </a:buClr>
              <a:buSzPts val="1300"/>
              <a:buFont typeface="Epilogue"/>
              <a:buNone/>
            </a:pPr>
            <a:r>
              <a:rPr lang="en-US" sz="1300" b="0" i="0" u="none" strike="noStrike" cap="none">
                <a:solidFill>
                  <a:srgbClr val="EBECEF"/>
                </a:solidFill>
                <a:latin typeface="Epilogue"/>
                <a:ea typeface="Epilogue"/>
                <a:cs typeface="Epilogue"/>
                <a:sym typeface="Epilogue"/>
              </a:rPr>
              <a:t>Open-source unified XDR and SIEM platform—our deep-dive focus</a:t>
            </a:r>
            <a:endParaRPr sz="1300" b="0" i="0" u="none" strike="noStrike" cap="none"/>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32"/>
          <p:cNvSpPr/>
          <p:nvPr/>
        </p:nvSpPr>
        <p:spPr>
          <a:xfrm>
            <a:off x="772358" y="685443"/>
            <a:ext cx="10586032" cy="673774"/>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FFFFFF"/>
              </a:buClr>
              <a:buSzPts val="3800"/>
              <a:buFont typeface="Fraunces Medium"/>
              <a:buNone/>
            </a:pPr>
            <a:r>
              <a:rPr lang="en-US" sz="3800" b="0" i="0" u="none" strike="noStrike" cap="none" dirty="0" err="1">
                <a:solidFill>
                  <a:srgbClr val="FFFFFF"/>
                </a:solidFill>
                <a:latin typeface="Fraunces Medium"/>
                <a:ea typeface="Fraunces Medium"/>
                <a:cs typeface="Fraunces Medium"/>
                <a:sym typeface="Fraunces Medium"/>
              </a:rPr>
              <a:t>Wazuh</a:t>
            </a:r>
            <a:r>
              <a:rPr lang="en-US" sz="3800" b="0" i="0" u="none" strike="noStrike" cap="none" dirty="0">
                <a:solidFill>
                  <a:srgbClr val="FFFFFF"/>
                </a:solidFill>
                <a:latin typeface="Fraunces Medium"/>
                <a:ea typeface="Fraunces Medium"/>
                <a:cs typeface="Fraunces Medium"/>
                <a:sym typeface="Fraunces Medium"/>
              </a:rPr>
              <a:t> SIEM: Architecture &amp; Capabilities</a:t>
            </a:r>
            <a:endParaRPr sz="3800" b="0" i="0" u="none" strike="noStrike" cap="none" dirty="0"/>
          </a:p>
        </p:txBody>
      </p:sp>
      <p:sp>
        <p:nvSpPr>
          <p:cNvPr id="309" name="Google Shape;309;p32"/>
          <p:cNvSpPr/>
          <p:nvPr/>
        </p:nvSpPr>
        <p:spPr>
          <a:xfrm>
            <a:off x="772358" y="1771412"/>
            <a:ext cx="3491170" cy="465012"/>
          </a:xfrm>
          <a:prstGeom prst="rect">
            <a:avLst/>
          </a:prstGeom>
          <a:noFill/>
          <a:ln>
            <a:noFill/>
          </a:ln>
        </p:spPr>
        <p:txBody>
          <a:bodyPr spcFirstLastPara="1" wrap="square" lIns="0" tIns="0" rIns="0" bIns="0" anchor="t" anchorCtr="0">
            <a:noAutofit/>
          </a:bodyPr>
          <a:lstStyle/>
          <a:p>
            <a:pPr marL="0" marR="0" lvl="0" indent="0" algn="l" rtl="0">
              <a:lnSpc>
                <a:spcPct val="126666"/>
              </a:lnSpc>
              <a:spcBef>
                <a:spcPts val="0"/>
              </a:spcBef>
              <a:spcAft>
                <a:spcPts val="0"/>
              </a:spcAft>
              <a:buClr>
                <a:srgbClr val="FFFFFF"/>
              </a:buClr>
              <a:buSzPts val="2250"/>
              <a:buFont typeface="Fraunces Medium"/>
              <a:buNone/>
            </a:pPr>
            <a:r>
              <a:rPr lang="en-US" sz="2250" b="0" i="0" u="none" strike="noStrike" cap="none" dirty="0">
                <a:solidFill>
                  <a:srgbClr val="FFFFFF"/>
                </a:solidFill>
                <a:latin typeface="Fraunces Medium"/>
                <a:ea typeface="Fraunces Medium"/>
                <a:cs typeface="Fraunces Medium"/>
                <a:sym typeface="Fraunces Medium"/>
              </a:rPr>
              <a:t>Architecture Overview</a:t>
            </a:r>
            <a:endParaRPr sz="2250" b="0" i="0" u="none" strike="noStrike" cap="none" dirty="0"/>
          </a:p>
        </p:txBody>
      </p:sp>
      <p:sp>
        <p:nvSpPr>
          <p:cNvPr id="310" name="Google Shape;310;p32"/>
          <p:cNvSpPr/>
          <p:nvPr/>
        </p:nvSpPr>
        <p:spPr>
          <a:xfrm>
            <a:off x="772358" y="2326481"/>
            <a:ext cx="6307336" cy="2162770"/>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EBECEF"/>
              </a:buClr>
              <a:buSzPts val="1500"/>
              <a:buFont typeface="Epilogue"/>
              <a:buNone/>
            </a:pPr>
            <a:r>
              <a:rPr lang="en-US" sz="1500" b="0" i="0" u="none" strike="noStrike" cap="none" dirty="0" err="1">
                <a:solidFill>
                  <a:srgbClr val="EBECEF"/>
                </a:solidFill>
                <a:latin typeface="Epilogue"/>
                <a:ea typeface="Epilogue"/>
                <a:cs typeface="Epilogue"/>
                <a:sym typeface="Epilogue"/>
              </a:rPr>
              <a:t>Wazuh</a:t>
            </a:r>
            <a:r>
              <a:rPr lang="en-US" sz="1500" b="0" i="0" u="none" strike="noStrike" cap="none" dirty="0">
                <a:solidFill>
                  <a:srgbClr val="EBECEF"/>
                </a:solidFill>
                <a:latin typeface="Epilogue"/>
                <a:ea typeface="Epilogue"/>
                <a:cs typeface="Epilogue"/>
                <a:sym typeface="Epilogue"/>
              </a:rPr>
              <a:t> employs a server-agent architecture where the </a:t>
            </a:r>
            <a:r>
              <a:rPr lang="en-US" sz="1500" b="1" i="0" u="none" strike="noStrike" cap="none" dirty="0" err="1">
                <a:solidFill>
                  <a:srgbClr val="EBECEF"/>
                </a:solidFill>
                <a:latin typeface="Epilogue"/>
                <a:ea typeface="Epilogue"/>
                <a:cs typeface="Epilogue"/>
                <a:sym typeface="Epilogue"/>
              </a:rPr>
              <a:t>Wazuh</a:t>
            </a:r>
            <a:r>
              <a:rPr lang="en-US" sz="1500" b="1" i="0" u="none" strike="noStrike" cap="none" dirty="0">
                <a:solidFill>
                  <a:srgbClr val="EBECEF"/>
                </a:solidFill>
                <a:latin typeface="Epilogue"/>
                <a:ea typeface="Epilogue"/>
                <a:cs typeface="Epilogue"/>
                <a:sym typeface="Epilogue"/>
              </a:rPr>
              <a:t> manager</a:t>
            </a:r>
            <a:r>
              <a:rPr lang="en-US" sz="1500" b="0" i="0" u="none" strike="noStrike" cap="none" dirty="0">
                <a:solidFill>
                  <a:srgbClr val="EBECEF"/>
                </a:solidFill>
                <a:latin typeface="Epilogue"/>
                <a:ea typeface="Epilogue"/>
                <a:cs typeface="Epilogue"/>
                <a:sym typeface="Epilogue"/>
              </a:rPr>
              <a:t> serves as the central processing hub, receiving data from lightweight </a:t>
            </a:r>
            <a:r>
              <a:rPr lang="en-US" sz="1500" b="1" i="0" u="none" strike="noStrike" cap="none" dirty="0" err="1">
                <a:solidFill>
                  <a:srgbClr val="EBECEF"/>
                </a:solidFill>
                <a:latin typeface="Epilogue"/>
                <a:ea typeface="Epilogue"/>
                <a:cs typeface="Epilogue"/>
                <a:sym typeface="Epilogue"/>
              </a:rPr>
              <a:t>Wazuh</a:t>
            </a:r>
            <a:r>
              <a:rPr lang="en-US" sz="1500" b="1" i="0" u="none" strike="noStrike" cap="none" dirty="0">
                <a:solidFill>
                  <a:srgbClr val="EBECEF"/>
                </a:solidFill>
                <a:latin typeface="Epilogue"/>
                <a:ea typeface="Epilogue"/>
                <a:cs typeface="Epilogue"/>
                <a:sym typeface="Epilogue"/>
              </a:rPr>
              <a:t> agents</a:t>
            </a:r>
            <a:r>
              <a:rPr lang="en-US" sz="1500" b="0" i="0" u="none" strike="noStrike" cap="none" dirty="0">
                <a:solidFill>
                  <a:srgbClr val="EBECEF"/>
                </a:solidFill>
                <a:latin typeface="Epilogue"/>
                <a:ea typeface="Epilogue"/>
                <a:cs typeface="Epilogue"/>
                <a:sym typeface="Epilogue"/>
              </a:rPr>
              <a:t> deployed across endpoints. The manager analyzes events, triggers alerts, and stores data in an integrated Elasticsearch cluster. The </a:t>
            </a:r>
            <a:r>
              <a:rPr lang="en-US" sz="1500" b="1" i="0" u="none" strike="noStrike" cap="none" dirty="0" err="1">
                <a:solidFill>
                  <a:srgbClr val="EBECEF"/>
                </a:solidFill>
                <a:latin typeface="Epilogue"/>
                <a:ea typeface="Epilogue"/>
                <a:cs typeface="Epilogue"/>
                <a:sym typeface="Epilogue"/>
              </a:rPr>
              <a:t>Wazuh</a:t>
            </a:r>
            <a:r>
              <a:rPr lang="en-US" sz="1500" b="1" i="0" u="none" strike="noStrike" cap="none" dirty="0">
                <a:solidFill>
                  <a:srgbClr val="EBECEF"/>
                </a:solidFill>
                <a:latin typeface="Epilogue"/>
                <a:ea typeface="Epilogue"/>
                <a:cs typeface="Epilogue"/>
                <a:sym typeface="Epilogue"/>
              </a:rPr>
              <a:t> dashboard</a:t>
            </a:r>
            <a:r>
              <a:rPr lang="en-US" sz="1500" b="0" i="0" u="none" strike="noStrike" cap="none" dirty="0">
                <a:solidFill>
                  <a:srgbClr val="EBECEF"/>
                </a:solidFill>
                <a:latin typeface="Epilogue"/>
                <a:ea typeface="Epilogue"/>
                <a:cs typeface="Epilogue"/>
                <a:sym typeface="Epilogue"/>
              </a:rPr>
              <a:t> (built on OpenSearch Dashboards) provides visualization and investigation capabilities.</a:t>
            </a:r>
            <a:endParaRPr sz="1500" b="0" i="0" u="none" strike="noStrike" cap="none" dirty="0"/>
          </a:p>
        </p:txBody>
      </p:sp>
      <p:sp>
        <p:nvSpPr>
          <p:cNvPr id="311" name="Google Shape;311;p32"/>
          <p:cNvSpPr/>
          <p:nvPr/>
        </p:nvSpPr>
        <p:spPr>
          <a:xfrm>
            <a:off x="772358" y="5021414"/>
            <a:ext cx="6307336" cy="568451"/>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EBECEF"/>
              </a:buClr>
              <a:buSzPts val="1500"/>
              <a:buFont typeface="Epilogue"/>
              <a:buNone/>
            </a:pPr>
            <a:r>
              <a:rPr lang="en-US" sz="1500" b="0" i="0" u="none" strike="noStrike" cap="none" dirty="0">
                <a:solidFill>
                  <a:srgbClr val="EBECEF"/>
                </a:solidFill>
                <a:latin typeface="Epilogue"/>
                <a:ea typeface="Epilogue"/>
                <a:cs typeface="Epilogue"/>
                <a:sym typeface="Epilogue"/>
              </a:rPr>
              <a:t>This distributed model scales from small deployments to enterprise environments monitoring thousands of endpoints across hybrid cloud infrastructures.</a:t>
            </a:r>
            <a:endParaRPr sz="1500" b="0" i="0" u="none" strike="noStrike" cap="none" dirty="0"/>
          </a:p>
        </p:txBody>
      </p:sp>
      <p:sp>
        <p:nvSpPr>
          <p:cNvPr id="312" name="Google Shape;312;p32"/>
          <p:cNvSpPr/>
          <p:nvPr/>
        </p:nvSpPr>
        <p:spPr>
          <a:xfrm>
            <a:off x="7558326" y="1771412"/>
            <a:ext cx="2896553" cy="362069"/>
          </a:xfrm>
          <a:prstGeom prst="rect">
            <a:avLst/>
          </a:prstGeom>
          <a:noFill/>
          <a:ln>
            <a:noFill/>
          </a:ln>
        </p:spPr>
        <p:txBody>
          <a:bodyPr spcFirstLastPara="1" wrap="square" lIns="0" tIns="0" rIns="0" bIns="0" anchor="t" anchorCtr="0">
            <a:noAutofit/>
          </a:bodyPr>
          <a:lstStyle/>
          <a:p>
            <a:pPr marL="0" marR="0" lvl="0" indent="0" algn="l" rtl="0">
              <a:lnSpc>
                <a:spcPct val="126666"/>
              </a:lnSpc>
              <a:spcBef>
                <a:spcPts val="0"/>
              </a:spcBef>
              <a:spcAft>
                <a:spcPts val="0"/>
              </a:spcAft>
              <a:buClr>
                <a:srgbClr val="FFFFFF"/>
              </a:buClr>
              <a:buSzPts val="2250"/>
              <a:buFont typeface="Fraunces Medium"/>
              <a:buNone/>
            </a:pPr>
            <a:r>
              <a:rPr lang="en-US" sz="2250" b="0" i="0" u="none" strike="noStrike" cap="none">
                <a:solidFill>
                  <a:srgbClr val="FFFFFF"/>
                </a:solidFill>
                <a:latin typeface="Fraunces Medium"/>
                <a:ea typeface="Fraunces Medium"/>
                <a:cs typeface="Fraunces Medium"/>
                <a:sym typeface="Fraunces Medium"/>
              </a:rPr>
              <a:t>Key Features</a:t>
            </a:r>
            <a:endParaRPr sz="2250" b="0" i="0" u="none" strike="noStrike" cap="none"/>
          </a:p>
        </p:txBody>
      </p:sp>
      <p:sp>
        <p:nvSpPr>
          <p:cNvPr id="313" name="Google Shape;313;p32"/>
          <p:cNvSpPr/>
          <p:nvPr/>
        </p:nvSpPr>
        <p:spPr>
          <a:xfrm>
            <a:off x="7558326" y="2326481"/>
            <a:ext cx="6307336" cy="308967"/>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EBECEF"/>
              </a:buClr>
              <a:buSzPts val="1500"/>
              <a:buFont typeface="Epilogue"/>
              <a:buNone/>
            </a:pPr>
            <a:r>
              <a:rPr lang="en-US" sz="1500" b="1" i="0" u="none" strike="noStrike" cap="none">
                <a:solidFill>
                  <a:srgbClr val="EBECEF"/>
                </a:solidFill>
                <a:latin typeface="Epilogue"/>
                <a:ea typeface="Epilogue"/>
                <a:cs typeface="Epilogue"/>
                <a:sym typeface="Epilogue"/>
              </a:rPr>
              <a:t>File Integrity Monitoring:</a:t>
            </a:r>
            <a:r>
              <a:rPr lang="en-US" sz="1500" b="0" i="0" u="none" strike="noStrike" cap="none">
                <a:solidFill>
                  <a:srgbClr val="EBECEF"/>
                </a:solidFill>
                <a:latin typeface="Epilogue"/>
                <a:ea typeface="Epilogue"/>
                <a:cs typeface="Epilogue"/>
                <a:sym typeface="Epilogue"/>
              </a:rPr>
              <a:t> Detect unauthorized file changes</a:t>
            </a:r>
            <a:endParaRPr sz="1500" b="0" i="0" u="none" strike="noStrike" cap="none"/>
          </a:p>
        </p:txBody>
      </p:sp>
      <p:sp>
        <p:nvSpPr>
          <p:cNvPr id="314" name="Google Shape;314;p32"/>
          <p:cNvSpPr/>
          <p:nvPr/>
        </p:nvSpPr>
        <p:spPr>
          <a:xfrm>
            <a:off x="7558326" y="2702957"/>
            <a:ext cx="6307336" cy="617934"/>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EBECEF"/>
              </a:buClr>
              <a:buSzPts val="1500"/>
              <a:buFont typeface="Epilogue"/>
              <a:buNone/>
            </a:pPr>
            <a:r>
              <a:rPr lang="en-US" sz="1500" b="1" i="0" u="none" strike="noStrike" cap="none">
                <a:solidFill>
                  <a:srgbClr val="EBECEF"/>
                </a:solidFill>
                <a:latin typeface="Epilogue"/>
                <a:ea typeface="Epilogue"/>
                <a:cs typeface="Epilogue"/>
                <a:sym typeface="Epilogue"/>
              </a:rPr>
              <a:t>Vulnerability Detection:</a:t>
            </a:r>
            <a:r>
              <a:rPr lang="en-US" sz="1500" b="0" i="0" u="none" strike="noStrike" cap="none">
                <a:solidFill>
                  <a:srgbClr val="EBECEF"/>
                </a:solidFill>
                <a:latin typeface="Epilogue"/>
                <a:ea typeface="Epilogue"/>
                <a:cs typeface="Epilogue"/>
                <a:sym typeface="Epilogue"/>
              </a:rPr>
              <a:t> Automated CVE scanning and patching alerts</a:t>
            </a:r>
            <a:endParaRPr sz="1500" b="0" i="0" u="none" strike="noStrike" cap="none"/>
          </a:p>
        </p:txBody>
      </p:sp>
      <p:sp>
        <p:nvSpPr>
          <p:cNvPr id="315" name="Google Shape;315;p32"/>
          <p:cNvSpPr/>
          <p:nvPr/>
        </p:nvSpPr>
        <p:spPr>
          <a:xfrm>
            <a:off x="7558326" y="3388400"/>
            <a:ext cx="6307336" cy="617934"/>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EBECEF"/>
              </a:buClr>
              <a:buSzPts val="1500"/>
              <a:buFont typeface="Epilogue"/>
              <a:buNone/>
            </a:pPr>
            <a:r>
              <a:rPr lang="en-US" sz="1500" b="1" i="0" u="none" strike="noStrike" cap="none">
                <a:solidFill>
                  <a:srgbClr val="EBECEF"/>
                </a:solidFill>
                <a:latin typeface="Epilogue"/>
                <a:ea typeface="Epilogue"/>
                <a:cs typeface="Epilogue"/>
                <a:sym typeface="Epilogue"/>
              </a:rPr>
              <a:t>Configuration Assessment:</a:t>
            </a:r>
            <a:r>
              <a:rPr lang="en-US" sz="1500" b="0" i="0" u="none" strike="noStrike" cap="none">
                <a:solidFill>
                  <a:srgbClr val="EBECEF"/>
                </a:solidFill>
                <a:latin typeface="Epilogue"/>
                <a:ea typeface="Epilogue"/>
                <a:cs typeface="Epilogue"/>
                <a:sym typeface="Epilogue"/>
              </a:rPr>
              <a:t> CIS benchmark compliance checks</a:t>
            </a:r>
            <a:endParaRPr sz="1500" b="0" i="0" u="none" strike="noStrike" cap="none"/>
          </a:p>
        </p:txBody>
      </p:sp>
      <p:sp>
        <p:nvSpPr>
          <p:cNvPr id="316" name="Google Shape;316;p32"/>
          <p:cNvSpPr/>
          <p:nvPr/>
        </p:nvSpPr>
        <p:spPr>
          <a:xfrm>
            <a:off x="7558326" y="4073843"/>
            <a:ext cx="6307336" cy="617934"/>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EBECEF"/>
              </a:buClr>
              <a:buSzPts val="1500"/>
              <a:buFont typeface="Epilogue"/>
              <a:buNone/>
            </a:pPr>
            <a:r>
              <a:rPr lang="en-US" sz="1500" b="1" i="0" u="none" strike="noStrike" cap="none">
                <a:solidFill>
                  <a:srgbClr val="EBECEF"/>
                </a:solidFill>
                <a:latin typeface="Epilogue"/>
                <a:ea typeface="Epilogue"/>
                <a:cs typeface="Epilogue"/>
                <a:sym typeface="Epilogue"/>
              </a:rPr>
              <a:t>Incident Response:</a:t>
            </a:r>
            <a:r>
              <a:rPr lang="en-US" sz="1500" b="0" i="0" u="none" strike="noStrike" cap="none">
                <a:solidFill>
                  <a:srgbClr val="EBECEF"/>
                </a:solidFill>
                <a:latin typeface="Epilogue"/>
                <a:ea typeface="Epilogue"/>
                <a:cs typeface="Epilogue"/>
                <a:sym typeface="Epilogue"/>
              </a:rPr>
              <a:t> Active response with automated remediation</a:t>
            </a:r>
            <a:endParaRPr sz="1500" b="0" i="0" u="none" strike="noStrike" cap="none"/>
          </a:p>
        </p:txBody>
      </p:sp>
      <p:sp>
        <p:nvSpPr>
          <p:cNvPr id="317" name="Google Shape;317;p32"/>
          <p:cNvSpPr/>
          <p:nvPr/>
        </p:nvSpPr>
        <p:spPr>
          <a:xfrm>
            <a:off x="7558326" y="4759285"/>
            <a:ext cx="6307336" cy="308967"/>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EBECEF"/>
              </a:buClr>
              <a:buSzPts val="1500"/>
              <a:buFont typeface="Epilogue"/>
              <a:buNone/>
            </a:pPr>
            <a:r>
              <a:rPr lang="en-US" sz="1500" b="1" i="0" u="none" strike="noStrike" cap="none">
                <a:solidFill>
                  <a:srgbClr val="EBECEF"/>
                </a:solidFill>
                <a:latin typeface="Epilogue"/>
                <a:ea typeface="Epilogue"/>
                <a:cs typeface="Epilogue"/>
                <a:sym typeface="Epilogue"/>
              </a:rPr>
              <a:t>Cloud Security:</a:t>
            </a:r>
            <a:r>
              <a:rPr lang="en-US" sz="1500" b="0" i="0" u="none" strike="noStrike" cap="none">
                <a:solidFill>
                  <a:srgbClr val="EBECEF"/>
                </a:solidFill>
                <a:latin typeface="Epilogue"/>
                <a:ea typeface="Epilogue"/>
                <a:cs typeface="Epilogue"/>
                <a:sym typeface="Epilogue"/>
              </a:rPr>
              <a:t> AWS, Azure, GCP log analysis</a:t>
            </a:r>
            <a:endParaRPr sz="1500" b="0" i="0" u="none" strike="noStrike" cap="none"/>
          </a:p>
        </p:txBody>
      </p:sp>
      <p:sp>
        <p:nvSpPr>
          <p:cNvPr id="318" name="Google Shape;318;p32"/>
          <p:cNvSpPr/>
          <p:nvPr/>
        </p:nvSpPr>
        <p:spPr>
          <a:xfrm>
            <a:off x="7558326" y="5135761"/>
            <a:ext cx="6307336" cy="308967"/>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EBECEF"/>
              </a:buClr>
              <a:buSzPts val="1500"/>
              <a:buFont typeface="Epilogue"/>
              <a:buNone/>
            </a:pPr>
            <a:r>
              <a:rPr lang="en-US" sz="1500" b="1" i="0" u="none" strike="noStrike" cap="none">
                <a:solidFill>
                  <a:srgbClr val="EBECEF"/>
                </a:solidFill>
                <a:latin typeface="Epilogue"/>
                <a:ea typeface="Epilogue"/>
                <a:cs typeface="Epilogue"/>
                <a:sym typeface="Epilogue"/>
              </a:rPr>
              <a:t>Container Security:</a:t>
            </a:r>
            <a:r>
              <a:rPr lang="en-US" sz="1500" b="0" i="0" u="none" strike="noStrike" cap="none">
                <a:solidFill>
                  <a:srgbClr val="EBECEF"/>
                </a:solidFill>
                <a:latin typeface="Epilogue"/>
                <a:ea typeface="Epilogue"/>
                <a:cs typeface="Epilogue"/>
                <a:sym typeface="Epilogue"/>
              </a:rPr>
              <a:t> Docker and Kubernetes monitoring</a:t>
            </a:r>
            <a:endParaRPr sz="1500" b="0" i="0" u="none" strike="noStrike" cap="none"/>
          </a:p>
        </p:txBody>
      </p:sp>
      <p:sp>
        <p:nvSpPr>
          <p:cNvPr id="319" name="Google Shape;319;p32"/>
          <p:cNvSpPr/>
          <p:nvPr/>
        </p:nvSpPr>
        <p:spPr>
          <a:xfrm>
            <a:off x="7558326" y="5512237"/>
            <a:ext cx="6307336" cy="308967"/>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EBECEF"/>
              </a:buClr>
              <a:buSzPts val="1500"/>
              <a:buFont typeface="Epilogue"/>
              <a:buNone/>
            </a:pPr>
            <a:r>
              <a:rPr lang="en-US" sz="1500" b="1" i="0" u="none" strike="noStrike" cap="none">
                <a:solidFill>
                  <a:srgbClr val="EBECEF"/>
                </a:solidFill>
                <a:latin typeface="Epilogue"/>
                <a:ea typeface="Epilogue"/>
                <a:cs typeface="Epilogue"/>
                <a:sym typeface="Epilogue"/>
              </a:rPr>
              <a:t>Regulatory Compliance:</a:t>
            </a:r>
            <a:r>
              <a:rPr lang="en-US" sz="1500" b="0" i="0" u="none" strike="noStrike" cap="none">
                <a:solidFill>
                  <a:srgbClr val="EBECEF"/>
                </a:solidFill>
                <a:latin typeface="Epilogue"/>
                <a:ea typeface="Epilogue"/>
                <a:cs typeface="Epilogue"/>
                <a:sym typeface="Epilogue"/>
              </a:rPr>
              <a:t> PCI-DSS, GDPR, HIPAA, NIST frameworks</a:t>
            </a:r>
            <a:endParaRPr sz="1500" b="0" i="0" u="none" strike="noStrike" cap="none"/>
          </a:p>
        </p:txBody>
      </p:sp>
      <p:sp>
        <p:nvSpPr>
          <p:cNvPr id="320" name="Google Shape;320;p32"/>
          <p:cNvSpPr/>
          <p:nvPr/>
        </p:nvSpPr>
        <p:spPr>
          <a:xfrm>
            <a:off x="772358" y="6105882"/>
            <a:ext cx="13085683" cy="1438275"/>
          </a:xfrm>
          <a:prstGeom prst="roundRect">
            <a:avLst>
              <a:gd name="adj" fmla="val 5639"/>
            </a:avLst>
          </a:prstGeom>
          <a:solidFill>
            <a:srgbClr val="181E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1" name="Google Shape;321;p32" descr="preencoded.png"/>
          <p:cNvPicPr preferRelativeResize="0"/>
          <p:nvPr/>
        </p:nvPicPr>
        <p:blipFill rotWithShape="1">
          <a:blip r:embed="rId3">
            <a:alphaModFix/>
          </a:blip>
          <a:srcRect/>
          <a:stretch/>
        </p:blipFill>
        <p:spPr>
          <a:xfrm>
            <a:off x="965359" y="6383893"/>
            <a:ext cx="241340" cy="193000"/>
          </a:xfrm>
          <a:prstGeom prst="rect">
            <a:avLst/>
          </a:prstGeom>
          <a:noFill/>
          <a:ln>
            <a:noFill/>
          </a:ln>
        </p:spPr>
      </p:pic>
      <p:sp>
        <p:nvSpPr>
          <p:cNvPr id="322" name="Google Shape;322;p32"/>
          <p:cNvSpPr/>
          <p:nvPr/>
        </p:nvSpPr>
        <p:spPr>
          <a:xfrm>
            <a:off x="1399699" y="6347103"/>
            <a:ext cx="12265343" cy="926902"/>
          </a:xfrm>
          <a:prstGeom prst="rect">
            <a:avLst/>
          </a:prstGeom>
          <a:noFill/>
          <a:ln>
            <a:noFill/>
          </a:ln>
        </p:spPr>
        <p:txBody>
          <a:bodyPr spcFirstLastPara="1" wrap="square" lIns="0" tIns="0" rIns="0" bIns="0" anchor="t" anchorCtr="0">
            <a:noAutofit/>
          </a:bodyPr>
          <a:lstStyle/>
          <a:p>
            <a:pPr marL="0" marR="0" lvl="0" indent="0" algn="l" rtl="0">
              <a:lnSpc>
                <a:spcPct val="160000"/>
              </a:lnSpc>
              <a:spcBef>
                <a:spcPts val="0"/>
              </a:spcBef>
              <a:spcAft>
                <a:spcPts val="0"/>
              </a:spcAft>
              <a:buClr>
                <a:srgbClr val="FFFFFF"/>
              </a:buClr>
              <a:buSzPts val="1500"/>
              <a:buFont typeface="Epilogue"/>
              <a:buNone/>
            </a:pPr>
            <a:r>
              <a:rPr lang="en-US" sz="1500" b="1" i="0" u="none" strike="noStrike" cap="none">
                <a:solidFill>
                  <a:srgbClr val="FFFFFF"/>
                </a:solidFill>
                <a:latin typeface="Epilogue"/>
                <a:ea typeface="Epilogue"/>
                <a:cs typeface="Epilogue"/>
                <a:sym typeface="Epilogue"/>
              </a:rPr>
              <a:t>Why Wazuh?</a:t>
            </a:r>
            <a:r>
              <a:rPr lang="en-US" sz="1500" b="0" i="0" u="none" strike="noStrike" cap="none">
                <a:solidFill>
                  <a:srgbClr val="FFFFFF"/>
                </a:solidFill>
                <a:latin typeface="Epilogue"/>
                <a:ea typeface="Epilogue"/>
                <a:cs typeface="Epilogue"/>
                <a:sym typeface="Epilogue"/>
              </a:rPr>
              <a:t> As an open-source unified XDR and SIEM platform, Wazuh provides enterprise-grade security capabilities without licensing costs. Its active community, comprehensive documentation, and integration ecosystem make it ideal for organizations building modern security operations centers.</a:t>
            </a:r>
            <a:endParaRPr sz="1500" b="0" i="0" u="none" strike="noStrike" cap="none"/>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33"/>
          <p:cNvSpPr/>
          <p:nvPr/>
        </p:nvSpPr>
        <p:spPr>
          <a:xfrm>
            <a:off x="612934" y="421362"/>
            <a:ext cx="5779175" cy="478869"/>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FFFFFF"/>
              </a:buClr>
              <a:buSzPts val="3000"/>
              <a:buFont typeface="Fraunces Medium"/>
              <a:buNone/>
            </a:pPr>
            <a:r>
              <a:rPr lang="en-US" sz="3000" b="0" i="0" u="none" strike="noStrike" cap="none">
                <a:solidFill>
                  <a:srgbClr val="FFFFFF"/>
                </a:solidFill>
                <a:latin typeface="Fraunces Medium"/>
                <a:ea typeface="Fraunces Medium"/>
                <a:cs typeface="Fraunces Medium"/>
                <a:sym typeface="Fraunces Medium"/>
              </a:rPr>
              <a:t>Hands-On: Deploy Wazuh SIEM</a:t>
            </a:r>
            <a:endParaRPr sz="3000" b="0" i="0" u="none" strike="noStrike" cap="none"/>
          </a:p>
        </p:txBody>
      </p:sp>
      <p:sp>
        <p:nvSpPr>
          <p:cNvPr id="329" name="Google Shape;329;p33"/>
          <p:cNvSpPr/>
          <p:nvPr/>
        </p:nvSpPr>
        <p:spPr>
          <a:xfrm>
            <a:off x="612934" y="1436489"/>
            <a:ext cx="6625590" cy="153233"/>
          </a:xfrm>
          <a:prstGeom prst="roundRect">
            <a:avLst>
              <a:gd name="adj" fmla="val 42003"/>
            </a:avLst>
          </a:prstGeom>
          <a:solidFill>
            <a:srgbClr val="283157"/>
          </a:solidFill>
          <a:ln w="9525" cap="flat" cmpd="sng">
            <a:solidFill>
              <a:srgbClr val="414A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3"/>
          <p:cNvSpPr/>
          <p:nvPr/>
        </p:nvSpPr>
        <p:spPr>
          <a:xfrm>
            <a:off x="766167" y="1742956"/>
            <a:ext cx="2103596" cy="239435"/>
          </a:xfrm>
          <a:prstGeom prst="rect">
            <a:avLst/>
          </a:prstGeom>
          <a:noFill/>
          <a:ln>
            <a:noFill/>
          </a:ln>
        </p:spPr>
        <p:txBody>
          <a:bodyPr spcFirstLastPara="1" wrap="square" lIns="0" tIns="0" rIns="0" bIns="0" anchor="t" anchorCtr="0">
            <a:noAutofit/>
          </a:bodyPr>
          <a:lstStyle/>
          <a:p>
            <a:pPr marL="0" marR="0" lvl="0" indent="0" algn="l" rtl="0">
              <a:lnSpc>
                <a:spcPct val="123333"/>
              </a:lnSpc>
              <a:spcBef>
                <a:spcPts val="0"/>
              </a:spcBef>
              <a:spcAft>
                <a:spcPts val="0"/>
              </a:spcAft>
              <a:buClr>
                <a:srgbClr val="EBECEF"/>
              </a:buClr>
              <a:buSzPts val="1500"/>
              <a:buFont typeface="Fraunces Medium"/>
              <a:buNone/>
            </a:pPr>
            <a:r>
              <a:rPr lang="en-US" sz="1500" b="0" i="0" u="none" strike="noStrike" cap="none">
                <a:solidFill>
                  <a:srgbClr val="EBECEF"/>
                </a:solidFill>
                <a:latin typeface="Fraunces Medium"/>
                <a:ea typeface="Fraunces Medium"/>
                <a:cs typeface="Fraunces Medium"/>
                <a:sym typeface="Fraunces Medium"/>
              </a:rPr>
              <a:t>Install Wazuh Manager</a:t>
            </a:r>
            <a:endParaRPr sz="1500" b="0" i="0" u="none" strike="noStrike" cap="none"/>
          </a:p>
        </p:txBody>
      </p:sp>
      <p:sp>
        <p:nvSpPr>
          <p:cNvPr id="331" name="Google Shape;331;p33"/>
          <p:cNvSpPr/>
          <p:nvPr/>
        </p:nvSpPr>
        <p:spPr>
          <a:xfrm>
            <a:off x="766167" y="2074307"/>
            <a:ext cx="6319123" cy="490299"/>
          </a:xfrm>
          <a:prstGeom prst="rect">
            <a:avLst/>
          </a:prstGeom>
          <a:noFill/>
          <a:ln>
            <a:noFill/>
          </a:ln>
        </p:spPr>
        <p:txBody>
          <a:bodyPr spcFirstLastPara="1" wrap="square" lIns="0" tIns="0" rIns="0" bIns="0" anchor="t" anchorCtr="0">
            <a:noAutofit/>
          </a:bodyPr>
          <a:lstStyle/>
          <a:p>
            <a:pPr marL="0" marR="0" lvl="0" indent="0" algn="l" rtl="0">
              <a:lnSpc>
                <a:spcPct val="158333"/>
              </a:lnSpc>
              <a:spcBef>
                <a:spcPts val="0"/>
              </a:spcBef>
              <a:spcAft>
                <a:spcPts val="0"/>
              </a:spcAft>
              <a:buClr>
                <a:srgbClr val="EBECEF"/>
              </a:buClr>
              <a:buSzPts val="1200"/>
              <a:buFont typeface="Epilogue"/>
              <a:buNone/>
            </a:pPr>
            <a:r>
              <a:rPr lang="en-US" sz="1200" b="0" i="0" u="none" strike="noStrike" cap="none">
                <a:solidFill>
                  <a:srgbClr val="EBECEF"/>
                </a:solidFill>
                <a:latin typeface="Epilogue"/>
                <a:ea typeface="Epilogue"/>
                <a:cs typeface="Epilogue"/>
                <a:sym typeface="Epilogue"/>
              </a:rPr>
              <a:t>Deploy the central server on Ubuntu/CentOS using the official installation script. This sets up the manager, indexer, and dashboard components.</a:t>
            </a:r>
            <a:endParaRPr sz="1200" b="0" i="0" u="none" strike="noStrike" cap="none"/>
          </a:p>
        </p:txBody>
      </p:sp>
      <p:sp>
        <p:nvSpPr>
          <p:cNvPr id="332" name="Google Shape;332;p33"/>
          <p:cNvSpPr/>
          <p:nvPr/>
        </p:nvSpPr>
        <p:spPr>
          <a:xfrm>
            <a:off x="766167" y="2736890"/>
            <a:ext cx="6319123" cy="720090"/>
          </a:xfrm>
          <a:prstGeom prst="roundRect">
            <a:avLst>
              <a:gd name="adj" fmla="val 8938"/>
            </a:avLst>
          </a:prstGeom>
          <a:solidFill>
            <a:srgbClr val="151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3"/>
          <p:cNvSpPr/>
          <p:nvPr/>
        </p:nvSpPr>
        <p:spPr>
          <a:xfrm>
            <a:off x="758547" y="2736890"/>
            <a:ext cx="6334363" cy="720090"/>
          </a:xfrm>
          <a:prstGeom prst="roundRect">
            <a:avLst>
              <a:gd name="adj" fmla="val 3192"/>
            </a:avLst>
          </a:prstGeom>
          <a:solidFill>
            <a:srgbClr val="151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3"/>
          <p:cNvSpPr/>
          <p:nvPr/>
        </p:nvSpPr>
        <p:spPr>
          <a:xfrm>
            <a:off x="911781" y="2851785"/>
            <a:ext cx="6027896" cy="490299"/>
          </a:xfrm>
          <a:prstGeom prst="rect">
            <a:avLst/>
          </a:prstGeom>
          <a:noFill/>
          <a:ln>
            <a:noFill/>
          </a:ln>
        </p:spPr>
        <p:txBody>
          <a:bodyPr spcFirstLastPara="1" wrap="square" lIns="0" tIns="0" rIns="0" bIns="0" anchor="t" anchorCtr="0">
            <a:noAutofit/>
          </a:bodyPr>
          <a:lstStyle/>
          <a:p>
            <a:pPr marL="0" marR="0" lvl="0" indent="0" algn="l" rtl="0">
              <a:lnSpc>
                <a:spcPct val="158333"/>
              </a:lnSpc>
              <a:spcBef>
                <a:spcPts val="0"/>
              </a:spcBef>
              <a:spcAft>
                <a:spcPts val="0"/>
              </a:spcAft>
              <a:buClr>
                <a:srgbClr val="EBECEF"/>
              </a:buClr>
              <a:buSzPts val="1200"/>
              <a:buFont typeface="Consolas"/>
              <a:buNone/>
            </a:pPr>
            <a:r>
              <a:rPr lang="en-US" sz="1200" b="0" i="0" u="none" strike="noStrike" cap="none">
                <a:solidFill>
                  <a:srgbClr val="EBECEF"/>
                </a:solidFill>
                <a:highlight>
                  <a:srgbClr val="151B33"/>
                </a:highlight>
                <a:latin typeface="Consolas"/>
                <a:ea typeface="Consolas"/>
                <a:cs typeface="Consolas"/>
                <a:sym typeface="Consolas"/>
              </a:rPr>
              <a:t>curl -sO https://packages.wazuh.com/4.7/wazuh-install.sh</a:t>
            </a:r>
            <a:endParaRPr sz="1200" b="0" i="0" u="none" strike="noStrike" cap="none"/>
          </a:p>
          <a:p>
            <a:pPr marL="0" marR="0" lvl="0" indent="0" algn="l" rtl="0">
              <a:lnSpc>
                <a:spcPct val="158333"/>
              </a:lnSpc>
              <a:spcBef>
                <a:spcPts val="0"/>
              </a:spcBef>
              <a:spcAft>
                <a:spcPts val="0"/>
              </a:spcAft>
              <a:buClr>
                <a:srgbClr val="EBECEF"/>
              </a:buClr>
              <a:buSzPts val="1200"/>
              <a:buFont typeface="Consolas"/>
              <a:buNone/>
            </a:pPr>
            <a:r>
              <a:rPr lang="en-US" sz="1200" b="0" i="0" u="none" strike="noStrike" cap="none">
                <a:solidFill>
                  <a:srgbClr val="EBECEF"/>
                </a:solidFill>
                <a:highlight>
                  <a:srgbClr val="151B33"/>
                </a:highlight>
                <a:latin typeface="Consolas"/>
                <a:ea typeface="Consolas"/>
                <a:cs typeface="Consolas"/>
                <a:sym typeface="Consolas"/>
              </a:rPr>
              <a:t>bash wazuh-install.sh -a</a:t>
            </a:r>
            <a:endParaRPr sz="1200" b="0" i="0" u="none" strike="noStrike" cap="none"/>
          </a:p>
        </p:txBody>
      </p:sp>
      <p:sp>
        <p:nvSpPr>
          <p:cNvPr id="335" name="Google Shape;335;p33"/>
          <p:cNvSpPr/>
          <p:nvPr/>
        </p:nvSpPr>
        <p:spPr>
          <a:xfrm>
            <a:off x="766167" y="3629263"/>
            <a:ext cx="6319123" cy="490299"/>
          </a:xfrm>
          <a:prstGeom prst="rect">
            <a:avLst/>
          </a:prstGeom>
          <a:noFill/>
          <a:ln>
            <a:noFill/>
          </a:ln>
        </p:spPr>
        <p:txBody>
          <a:bodyPr spcFirstLastPara="1" wrap="square" lIns="0" tIns="0" rIns="0" bIns="0" anchor="t" anchorCtr="0">
            <a:noAutofit/>
          </a:bodyPr>
          <a:lstStyle/>
          <a:p>
            <a:pPr marL="0" marR="0" lvl="0" indent="0" algn="l" rtl="0">
              <a:lnSpc>
                <a:spcPct val="158333"/>
              </a:lnSpc>
              <a:spcBef>
                <a:spcPts val="0"/>
              </a:spcBef>
              <a:spcAft>
                <a:spcPts val="0"/>
              </a:spcAft>
              <a:buClr>
                <a:srgbClr val="EBECEF"/>
              </a:buClr>
              <a:buSzPts val="1200"/>
              <a:buFont typeface="Epilogue"/>
              <a:buNone/>
            </a:pPr>
            <a:r>
              <a:rPr lang="en-US" sz="1200" b="0" i="0" u="none" strike="noStrike" cap="none">
                <a:solidFill>
                  <a:srgbClr val="EBECEF"/>
                </a:solidFill>
                <a:latin typeface="Epilogue"/>
                <a:ea typeface="Epilogue"/>
                <a:cs typeface="Epilogue"/>
                <a:sym typeface="Epilogue"/>
              </a:rPr>
              <a:t>Access dashboard at https://your-server-ip with generated credentials. Configure network settings and SSL certificates for production.</a:t>
            </a:r>
            <a:endParaRPr sz="1200" b="0" i="0" u="none" strike="noStrike" cap="none"/>
          </a:p>
        </p:txBody>
      </p:sp>
      <p:sp>
        <p:nvSpPr>
          <p:cNvPr id="336" name="Google Shape;336;p33"/>
          <p:cNvSpPr/>
          <p:nvPr/>
        </p:nvSpPr>
        <p:spPr>
          <a:xfrm>
            <a:off x="7391757" y="1206698"/>
            <a:ext cx="6625709" cy="153233"/>
          </a:xfrm>
          <a:prstGeom prst="roundRect">
            <a:avLst>
              <a:gd name="adj" fmla="val 42003"/>
            </a:avLst>
          </a:prstGeom>
          <a:solidFill>
            <a:srgbClr val="283157"/>
          </a:solidFill>
          <a:ln w="9525" cap="flat" cmpd="sng">
            <a:solidFill>
              <a:srgbClr val="414A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3"/>
          <p:cNvSpPr/>
          <p:nvPr/>
        </p:nvSpPr>
        <p:spPr>
          <a:xfrm>
            <a:off x="7544991" y="1513165"/>
            <a:ext cx="1989296" cy="239435"/>
          </a:xfrm>
          <a:prstGeom prst="rect">
            <a:avLst/>
          </a:prstGeom>
          <a:noFill/>
          <a:ln>
            <a:noFill/>
          </a:ln>
        </p:spPr>
        <p:txBody>
          <a:bodyPr spcFirstLastPara="1" wrap="square" lIns="0" tIns="0" rIns="0" bIns="0" anchor="t" anchorCtr="0">
            <a:noAutofit/>
          </a:bodyPr>
          <a:lstStyle/>
          <a:p>
            <a:pPr marL="0" marR="0" lvl="0" indent="0" algn="l" rtl="0">
              <a:lnSpc>
                <a:spcPct val="123333"/>
              </a:lnSpc>
              <a:spcBef>
                <a:spcPts val="0"/>
              </a:spcBef>
              <a:spcAft>
                <a:spcPts val="0"/>
              </a:spcAft>
              <a:buClr>
                <a:srgbClr val="EBECEF"/>
              </a:buClr>
              <a:buSzPts val="1500"/>
              <a:buFont typeface="Fraunces Medium"/>
              <a:buNone/>
            </a:pPr>
            <a:r>
              <a:rPr lang="en-US" sz="1500" b="0" i="0" u="none" strike="noStrike" cap="none">
                <a:solidFill>
                  <a:srgbClr val="EBECEF"/>
                </a:solidFill>
                <a:latin typeface="Fraunces Medium"/>
                <a:ea typeface="Fraunces Medium"/>
                <a:cs typeface="Fraunces Medium"/>
                <a:sym typeface="Fraunces Medium"/>
              </a:rPr>
              <a:t>Deploy Wazuh Agents</a:t>
            </a:r>
            <a:endParaRPr sz="1500" b="0" i="0" u="none" strike="noStrike" cap="none"/>
          </a:p>
        </p:txBody>
      </p:sp>
      <p:sp>
        <p:nvSpPr>
          <p:cNvPr id="338" name="Google Shape;338;p33"/>
          <p:cNvSpPr/>
          <p:nvPr/>
        </p:nvSpPr>
        <p:spPr>
          <a:xfrm>
            <a:off x="7544991" y="1844516"/>
            <a:ext cx="6319242" cy="490299"/>
          </a:xfrm>
          <a:prstGeom prst="rect">
            <a:avLst/>
          </a:prstGeom>
          <a:noFill/>
          <a:ln>
            <a:noFill/>
          </a:ln>
        </p:spPr>
        <p:txBody>
          <a:bodyPr spcFirstLastPara="1" wrap="square" lIns="0" tIns="0" rIns="0" bIns="0" anchor="t" anchorCtr="0">
            <a:noAutofit/>
          </a:bodyPr>
          <a:lstStyle/>
          <a:p>
            <a:pPr marL="0" marR="0" lvl="0" indent="0" algn="l" rtl="0">
              <a:lnSpc>
                <a:spcPct val="158333"/>
              </a:lnSpc>
              <a:spcBef>
                <a:spcPts val="0"/>
              </a:spcBef>
              <a:spcAft>
                <a:spcPts val="0"/>
              </a:spcAft>
              <a:buClr>
                <a:srgbClr val="EBECEF"/>
              </a:buClr>
              <a:buSzPts val="1200"/>
              <a:buFont typeface="Epilogue"/>
              <a:buNone/>
            </a:pPr>
            <a:r>
              <a:rPr lang="en-US" sz="1200" b="0" i="0" u="none" strike="noStrike" cap="none">
                <a:solidFill>
                  <a:srgbClr val="EBECEF"/>
                </a:solidFill>
                <a:latin typeface="Epilogue"/>
                <a:ea typeface="Epilogue"/>
                <a:cs typeface="Epilogue"/>
                <a:sym typeface="Epilogue"/>
              </a:rPr>
              <a:t>Install agents on endpoints to forward security data to the manager. Agents support Linux, Windows, macOS, and container environments.</a:t>
            </a:r>
            <a:endParaRPr sz="1200" b="0" i="0" u="none" strike="noStrike" cap="none"/>
          </a:p>
        </p:txBody>
      </p:sp>
      <p:sp>
        <p:nvSpPr>
          <p:cNvPr id="339" name="Google Shape;339;p33"/>
          <p:cNvSpPr/>
          <p:nvPr/>
        </p:nvSpPr>
        <p:spPr>
          <a:xfrm>
            <a:off x="7544991" y="2507099"/>
            <a:ext cx="6319242" cy="1455539"/>
          </a:xfrm>
          <a:prstGeom prst="roundRect">
            <a:avLst>
              <a:gd name="adj" fmla="val 4422"/>
            </a:avLst>
          </a:prstGeom>
          <a:solidFill>
            <a:srgbClr val="151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3"/>
          <p:cNvSpPr/>
          <p:nvPr/>
        </p:nvSpPr>
        <p:spPr>
          <a:xfrm>
            <a:off x="7537371" y="2507099"/>
            <a:ext cx="6334482" cy="1455539"/>
          </a:xfrm>
          <a:prstGeom prst="roundRect">
            <a:avLst>
              <a:gd name="adj" fmla="val 1579"/>
            </a:avLst>
          </a:prstGeom>
          <a:solidFill>
            <a:srgbClr val="151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3"/>
          <p:cNvSpPr/>
          <p:nvPr/>
        </p:nvSpPr>
        <p:spPr>
          <a:xfrm>
            <a:off x="7690600" y="2622000"/>
            <a:ext cx="6319200" cy="1775400"/>
          </a:xfrm>
          <a:prstGeom prst="rect">
            <a:avLst/>
          </a:prstGeom>
          <a:noFill/>
          <a:ln>
            <a:noFill/>
          </a:ln>
        </p:spPr>
        <p:txBody>
          <a:bodyPr spcFirstLastPara="1" wrap="square" lIns="0" tIns="0" rIns="0" bIns="0" anchor="t" anchorCtr="0">
            <a:noAutofit/>
          </a:bodyPr>
          <a:lstStyle/>
          <a:p>
            <a:pPr marL="0" marR="0" lvl="0" indent="0" algn="l" rtl="0">
              <a:lnSpc>
                <a:spcPct val="158333"/>
              </a:lnSpc>
              <a:spcBef>
                <a:spcPts val="0"/>
              </a:spcBef>
              <a:spcAft>
                <a:spcPts val="0"/>
              </a:spcAft>
              <a:buClr>
                <a:srgbClr val="EBECEF"/>
              </a:buClr>
              <a:buSzPts val="1200"/>
              <a:buFont typeface="Consolas"/>
              <a:buNone/>
            </a:pPr>
            <a:r>
              <a:rPr lang="en-US" sz="1200" b="0" i="0" u="none" strike="noStrike" cap="none">
                <a:solidFill>
                  <a:srgbClr val="EBECEF"/>
                </a:solidFill>
                <a:highlight>
                  <a:srgbClr val="151B33"/>
                </a:highlight>
                <a:latin typeface="Consolas"/>
                <a:ea typeface="Consolas"/>
                <a:cs typeface="Consolas"/>
                <a:sym typeface="Consolas"/>
              </a:rPr>
              <a:t>wget https://packages.wazuh.com/4.x/apt/pool/main/w/wazuh-agent/wazuh-agent_4.7.0-1_amd64.deb</a:t>
            </a:r>
            <a:endParaRPr sz="1200" b="0" i="0" u="none" strike="noStrike" cap="none"/>
          </a:p>
          <a:p>
            <a:pPr marL="0" marR="0" lvl="0" indent="0" algn="l" rtl="0">
              <a:lnSpc>
                <a:spcPct val="158333"/>
              </a:lnSpc>
              <a:spcBef>
                <a:spcPts val="0"/>
              </a:spcBef>
              <a:spcAft>
                <a:spcPts val="0"/>
              </a:spcAft>
              <a:buClr>
                <a:srgbClr val="EBECEF"/>
              </a:buClr>
              <a:buSzPts val="1200"/>
              <a:buFont typeface="Consolas"/>
              <a:buNone/>
            </a:pPr>
            <a:r>
              <a:rPr lang="en-US" sz="1200" b="0" i="0" u="none" strike="noStrike" cap="none">
                <a:solidFill>
                  <a:srgbClr val="EBECEF"/>
                </a:solidFill>
                <a:highlight>
                  <a:srgbClr val="151B33"/>
                </a:highlight>
                <a:latin typeface="Consolas"/>
                <a:ea typeface="Consolas"/>
                <a:cs typeface="Consolas"/>
                <a:sym typeface="Consolas"/>
              </a:rPr>
              <a:t>dpkg -i wazuh-agent*.deb</a:t>
            </a:r>
            <a:endParaRPr sz="1200" b="0" i="0" u="none" strike="noStrike" cap="none"/>
          </a:p>
          <a:p>
            <a:pPr marL="0" marR="0" lvl="0" indent="0" algn="l" rtl="0">
              <a:lnSpc>
                <a:spcPct val="158333"/>
              </a:lnSpc>
              <a:spcBef>
                <a:spcPts val="0"/>
              </a:spcBef>
              <a:spcAft>
                <a:spcPts val="0"/>
              </a:spcAft>
              <a:buClr>
                <a:srgbClr val="EBECEF"/>
              </a:buClr>
              <a:buSzPts val="1200"/>
              <a:buFont typeface="Consolas"/>
              <a:buNone/>
            </a:pPr>
            <a:r>
              <a:rPr lang="en-US" sz="1200" b="0" i="0" u="none" strike="noStrike" cap="none">
                <a:solidFill>
                  <a:srgbClr val="EBECEF"/>
                </a:solidFill>
                <a:highlight>
                  <a:srgbClr val="151B33"/>
                </a:highlight>
                <a:latin typeface="Consolas"/>
                <a:ea typeface="Consolas"/>
                <a:cs typeface="Consolas"/>
                <a:sym typeface="Consolas"/>
              </a:rPr>
              <a:t>echo "WAZUH_MANAGER='manager-ip'" &gt;&gt; /var/ossec/etc/ossec.conf</a:t>
            </a:r>
            <a:endParaRPr sz="1200" b="0" i="0" u="none" strike="noStrike" cap="none"/>
          </a:p>
          <a:p>
            <a:pPr marL="0" marR="0" lvl="0" indent="0" algn="l" rtl="0">
              <a:lnSpc>
                <a:spcPct val="158333"/>
              </a:lnSpc>
              <a:spcBef>
                <a:spcPts val="0"/>
              </a:spcBef>
              <a:spcAft>
                <a:spcPts val="0"/>
              </a:spcAft>
              <a:buClr>
                <a:srgbClr val="EBECEF"/>
              </a:buClr>
              <a:buSzPts val="1200"/>
              <a:buFont typeface="Consolas"/>
              <a:buNone/>
            </a:pPr>
            <a:r>
              <a:rPr lang="en-US" sz="1200" b="0" i="0" u="none" strike="noStrike" cap="none">
                <a:solidFill>
                  <a:srgbClr val="EBECEF"/>
                </a:solidFill>
                <a:highlight>
                  <a:srgbClr val="151B33"/>
                </a:highlight>
                <a:latin typeface="Consolas"/>
                <a:ea typeface="Consolas"/>
                <a:cs typeface="Consolas"/>
                <a:sym typeface="Consolas"/>
              </a:rPr>
              <a:t>systemctl start wazuh-agent</a:t>
            </a:r>
            <a:endParaRPr sz="1200" b="0" i="0" u="none" strike="noStrike" cap="none"/>
          </a:p>
        </p:txBody>
      </p:sp>
      <p:sp>
        <p:nvSpPr>
          <p:cNvPr id="342" name="Google Shape;342;p33"/>
          <p:cNvSpPr/>
          <p:nvPr/>
        </p:nvSpPr>
        <p:spPr>
          <a:xfrm>
            <a:off x="612934" y="4655820"/>
            <a:ext cx="6625590" cy="153233"/>
          </a:xfrm>
          <a:prstGeom prst="roundRect">
            <a:avLst>
              <a:gd name="adj" fmla="val 42003"/>
            </a:avLst>
          </a:prstGeom>
          <a:solidFill>
            <a:srgbClr val="283157"/>
          </a:solidFill>
          <a:ln w="9525" cap="flat" cmpd="sng">
            <a:solidFill>
              <a:srgbClr val="414A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3"/>
          <p:cNvSpPr/>
          <p:nvPr/>
        </p:nvSpPr>
        <p:spPr>
          <a:xfrm>
            <a:off x="766167" y="4962287"/>
            <a:ext cx="2560796" cy="239435"/>
          </a:xfrm>
          <a:prstGeom prst="rect">
            <a:avLst/>
          </a:prstGeom>
          <a:noFill/>
          <a:ln>
            <a:noFill/>
          </a:ln>
        </p:spPr>
        <p:txBody>
          <a:bodyPr spcFirstLastPara="1" wrap="square" lIns="0" tIns="0" rIns="0" bIns="0" anchor="t" anchorCtr="0">
            <a:noAutofit/>
          </a:bodyPr>
          <a:lstStyle/>
          <a:p>
            <a:pPr marL="0" marR="0" lvl="0" indent="0" algn="l" rtl="0">
              <a:lnSpc>
                <a:spcPct val="123333"/>
              </a:lnSpc>
              <a:spcBef>
                <a:spcPts val="0"/>
              </a:spcBef>
              <a:spcAft>
                <a:spcPts val="0"/>
              </a:spcAft>
              <a:buClr>
                <a:srgbClr val="EBECEF"/>
              </a:buClr>
              <a:buSzPts val="1500"/>
              <a:buFont typeface="Fraunces Medium"/>
              <a:buNone/>
            </a:pPr>
            <a:r>
              <a:rPr lang="en-US" sz="1500" b="0" i="0" u="none" strike="noStrike" cap="none">
                <a:solidFill>
                  <a:srgbClr val="EBECEF"/>
                </a:solidFill>
                <a:latin typeface="Fraunces Medium"/>
                <a:ea typeface="Fraunces Medium"/>
                <a:cs typeface="Fraunces Medium"/>
                <a:sym typeface="Fraunces Medium"/>
              </a:rPr>
              <a:t>Configure Rules &amp; Decoders</a:t>
            </a:r>
            <a:endParaRPr sz="1500" b="0" i="0" u="none" strike="noStrike" cap="none"/>
          </a:p>
        </p:txBody>
      </p:sp>
      <p:sp>
        <p:nvSpPr>
          <p:cNvPr id="344" name="Google Shape;344;p33"/>
          <p:cNvSpPr/>
          <p:nvPr/>
        </p:nvSpPr>
        <p:spPr>
          <a:xfrm>
            <a:off x="766167" y="5293638"/>
            <a:ext cx="6319123" cy="735449"/>
          </a:xfrm>
          <a:prstGeom prst="rect">
            <a:avLst/>
          </a:prstGeom>
          <a:noFill/>
          <a:ln>
            <a:noFill/>
          </a:ln>
        </p:spPr>
        <p:txBody>
          <a:bodyPr spcFirstLastPara="1" wrap="square" lIns="0" tIns="0" rIns="0" bIns="0" anchor="t" anchorCtr="0">
            <a:noAutofit/>
          </a:bodyPr>
          <a:lstStyle/>
          <a:p>
            <a:pPr marL="0" marR="0" lvl="0" indent="0" algn="l" rtl="0">
              <a:lnSpc>
                <a:spcPct val="158333"/>
              </a:lnSpc>
              <a:spcBef>
                <a:spcPts val="0"/>
              </a:spcBef>
              <a:spcAft>
                <a:spcPts val="0"/>
              </a:spcAft>
              <a:buClr>
                <a:srgbClr val="EBECEF"/>
              </a:buClr>
              <a:buSzPts val="1200"/>
              <a:buFont typeface="Epilogue"/>
              <a:buNone/>
            </a:pPr>
            <a:r>
              <a:rPr lang="en-US" sz="1200" b="0" i="0" u="none" strike="noStrike" cap="none">
                <a:solidFill>
                  <a:srgbClr val="EBECEF"/>
                </a:solidFill>
                <a:latin typeface="Epilogue"/>
                <a:ea typeface="Epilogue"/>
                <a:cs typeface="Epilogue"/>
                <a:sym typeface="Epilogue"/>
              </a:rPr>
              <a:t>Customize detection logic by creating custom rules and decoders. Tune alert severity, add integrations with Slack/PagerDuty, and configure automated responses.</a:t>
            </a:r>
            <a:endParaRPr sz="1200" b="0" i="0" u="none" strike="noStrike" cap="none"/>
          </a:p>
        </p:txBody>
      </p:sp>
      <p:sp>
        <p:nvSpPr>
          <p:cNvPr id="345" name="Google Shape;345;p33"/>
          <p:cNvSpPr/>
          <p:nvPr/>
        </p:nvSpPr>
        <p:spPr>
          <a:xfrm>
            <a:off x="766167" y="6201370"/>
            <a:ext cx="6319123" cy="1455539"/>
          </a:xfrm>
          <a:prstGeom prst="roundRect">
            <a:avLst>
              <a:gd name="adj" fmla="val 4422"/>
            </a:avLst>
          </a:prstGeom>
          <a:solidFill>
            <a:srgbClr val="151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3"/>
          <p:cNvSpPr/>
          <p:nvPr/>
        </p:nvSpPr>
        <p:spPr>
          <a:xfrm>
            <a:off x="758547" y="6201370"/>
            <a:ext cx="6334363" cy="1455539"/>
          </a:xfrm>
          <a:prstGeom prst="roundRect">
            <a:avLst>
              <a:gd name="adj" fmla="val 1579"/>
            </a:avLst>
          </a:prstGeom>
          <a:solidFill>
            <a:srgbClr val="151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3"/>
          <p:cNvSpPr/>
          <p:nvPr/>
        </p:nvSpPr>
        <p:spPr>
          <a:xfrm>
            <a:off x="911781" y="6316266"/>
            <a:ext cx="6027896" cy="1225748"/>
          </a:xfrm>
          <a:prstGeom prst="rect">
            <a:avLst/>
          </a:prstGeom>
          <a:noFill/>
          <a:ln>
            <a:noFill/>
          </a:ln>
        </p:spPr>
        <p:txBody>
          <a:bodyPr spcFirstLastPara="1" wrap="square" lIns="0" tIns="0" rIns="0" bIns="0" anchor="t" anchorCtr="0">
            <a:noAutofit/>
          </a:bodyPr>
          <a:lstStyle/>
          <a:p>
            <a:pPr marL="0" marR="0" lvl="0" indent="0" algn="l" rtl="0">
              <a:lnSpc>
                <a:spcPct val="158333"/>
              </a:lnSpc>
              <a:spcBef>
                <a:spcPts val="0"/>
              </a:spcBef>
              <a:spcAft>
                <a:spcPts val="0"/>
              </a:spcAft>
              <a:buClr>
                <a:srgbClr val="EBECEF"/>
              </a:buClr>
              <a:buSzPts val="1200"/>
              <a:buFont typeface="Consolas"/>
              <a:buNone/>
            </a:pPr>
            <a:r>
              <a:rPr lang="en-US" sz="1200" b="0" i="0" u="none" strike="noStrike" cap="none">
                <a:solidFill>
                  <a:srgbClr val="EBECEF"/>
                </a:solidFill>
                <a:highlight>
                  <a:srgbClr val="151B33"/>
                </a:highlight>
                <a:latin typeface="Consolas"/>
                <a:ea typeface="Consolas"/>
                <a:cs typeface="Consolas"/>
                <a:sym typeface="Consolas"/>
              </a:rPr>
              <a:t>&lt;rule id="100001" level="10"&gt;</a:t>
            </a:r>
            <a:endParaRPr sz="1200" b="0" i="0" u="none" strike="noStrike" cap="none"/>
          </a:p>
          <a:p>
            <a:pPr marL="0" marR="0" lvl="0" indent="0" algn="l" rtl="0">
              <a:lnSpc>
                <a:spcPct val="158333"/>
              </a:lnSpc>
              <a:spcBef>
                <a:spcPts val="0"/>
              </a:spcBef>
              <a:spcAft>
                <a:spcPts val="0"/>
              </a:spcAft>
              <a:buClr>
                <a:srgbClr val="EBECEF"/>
              </a:buClr>
              <a:buSzPts val="1200"/>
              <a:buFont typeface="Consolas"/>
              <a:buNone/>
            </a:pPr>
            <a:r>
              <a:rPr lang="en-US" sz="1200" b="0" i="0" u="none" strike="noStrike" cap="none">
                <a:solidFill>
                  <a:srgbClr val="EBECEF"/>
                </a:solidFill>
                <a:highlight>
                  <a:srgbClr val="151B33"/>
                </a:highlight>
                <a:latin typeface="Consolas"/>
                <a:ea typeface="Consolas"/>
                <a:cs typeface="Consolas"/>
                <a:sym typeface="Consolas"/>
              </a:rPr>
              <a:t>  &lt;if_sid&gt;5716&lt;/if_sid&gt;</a:t>
            </a:r>
            <a:endParaRPr sz="1200" b="0" i="0" u="none" strike="noStrike" cap="none"/>
          </a:p>
          <a:p>
            <a:pPr marL="0" marR="0" lvl="0" indent="0" algn="l" rtl="0">
              <a:lnSpc>
                <a:spcPct val="158333"/>
              </a:lnSpc>
              <a:spcBef>
                <a:spcPts val="0"/>
              </a:spcBef>
              <a:spcAft>
                <a:spcPts val="0"/>
              </a:spcAft>
              <a:buClr>
                <a:srgbClr val="EBECEF"/>
              </a:buClr>
              <a:buSzPts val="1200"/>
              <a:buFont typeface="Consolas"/>
              <a:buNone/>
            </a:pPr>
            <a:r>
              <a:rPr lang="en-US" sz="1200" b="0" i="0" u="none" strike="noStrike" cap="none">
                <a:solidFill>
                  <a:srgbClr val="EBECEF"/>
                </a:solidFill>
                <a:highlight>
                  <a:srgbClr val="151B33"/>
                </a:highlight>
                <a:latin typeface="Consolas"/>
                <a:ea typeface="Consolas"/>
                <a:cs typeface="Consolas"/>
                <a:sym typeface="Consolas"/>
              </a:rPr>
              <a:t>  &lt;match&gt;Failed password&lt;/match&gt;</a:t>
            </a:r>
            <a:endParaRPr sz="1200" b="0" i="0" u="none" strike="noStrike" cap="none"/>
          </a:p>
          <a:p>
            <a:pPr marL="0" marR="0" lvl="0" indent="0" algn="l" rtl="0">
              <a:lnSpc>
                <a:spcPct val="158333"/>
              </a:lnSpc>
              <a:spcBef>
                <a:spcPts val="0"/>
              </a:spcBef>
              <a:spcAft>
                <a:spcPts val="0"/>
              </a:spcAft>
              <a:buClr>
                <a:srgbClr val="EBECEF"/>
              </a:buClr>
              <a:buSzPts val="1200"/>
              <a:buFont typeface="Consolas"/>
              <a:buNone/>
            </a:pPr>
            <a:r>
              <a:rPr lang="en-US" sz="1200" b="0" i="0" u="none" strike="noStrike" cap="none">
                <a:solidFill>
                  <a:srgbClr val="EBECEF"/>
                </a:solidFill>
                <a:highlight>
                  <a:srgbClr val="151B33"/>
                </a:highlight>
                <a:latin typeface="Consolas"/>
                <a:ea typeface="Consolas"/>
                <a:cs typeface="Consolas"/>
                <a:sym typeface="Consolas"/>
              </a:rPr>
              <a:t>  &lt;description&gt;SSH brute force&lt;/description&gt;</a:t>
            </a:r>
            <a:endParaRPr sz="1200" b="0" i="0" u="none" strike="noStrike" cap="none"/>
          </a:p>
          <a:p>
            <a:pPr marL="0" marR="0" lvl="0" indent="0" algn="l" rtl="0">
              <a:lnSpc>
                <a:spcPct val="158333"/>
              </a:lnSpc>
              <a:spcBef>
                <a:spcPts val="0"/>
              </a:spcBef>
              <a:spcAft>
                <a:spcPts val="0"/>
              </a:spcAft>
              <a:buClr>
                <a:srgbClr val="EBECEF"/>
              </a:buClr>
              <a:buSzPts val="1200"/>
              <a:buFont typeface="Consolas"/>
              <a:buNone/>
            </a:pPr>
            <a:r>
              <a:rPr lang="en-US" sz="1200" b="0" i="0" u="none" strike="noStrike" cap="none">
                <a:solidFill>
                  <a:srgbClr val="EBECEF"/>
                </a:solidFill>
                <a:highlight>
                  <a:srgbClr val="151B33"/>
                </a:highlight>
                <a:latin typeface="Consolas"/>
                <a:ea typeface="Consolas"/>
                <a:cs typeface="Consolas"/>
                <a:sym typeface="Consolas"/>
              </a:rPr>
              <a:t>&lt;/rule&gt;</a:t>
            </a:r>
            <a:endParaRPr sz="1200" b="0" i="0" u="none" strike="noStrike" cap="none"/>
          </a:p>
        </p:txBody>
      </p:sp>
      <p:sp>
        <p:nvSpPr>
          <p:cNvPr id="348" name="Google Shape;348;p33"/>
          <p:cNvSpPr/>
          <p:nvPr/>
        </p:nvSpPr>
        <p:spPr>
          <a:xfrm>
            <a:off x="7391757" y="4426029"/>
            <a:ext cx="6625709" cy="153233"/>
          </a:xfrm>
          <a:prstGeom prst="roundRect">
            <a:avLst>
              <a:gd name="adj" fmla="val 42003"/>
            </a:avLst>
          </a:prstGeom>
          <a:solidFill>
            <a:srgbClr val="283157"/>
          </a:solidFill>
          <a:ln w="9525" cap="flat" cmpd="sng">
            <a:solidFill>
              <a:srgbClr val="414A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3"/>
          <p:cNvSpPr/>
          <p:nvPr/>
        </p:nvSpPr>
        <p:spPr>
          <a:xfrm>
            <a:off x="7544991" y="4732496"/>
            <a:ext cx="2381488" cy="239435"/>
          </a:xfrm>
          <a:prstGeom prst="rect">
            <a:avLst/>
          </a:prstGeom>
          <a:noFill/>
          <a:ln>
            <a:noFill/>
          </a:ln>
        </p:spPr>
        <p:txBody>
          <a:bodyPr spcFirstLastPara="1" wrap="square" lIns="0" tIns="0" rIns="0" bIns="0" anchor="t" anchorCtr="0">
            <a:noAutofit/>
          </a:bodyPr>
          <a:lstStyle/>
          <a:p>
            <a:pPr marL="0" marR="0" lvl="0" indent="0" algn="l" rtl="0">
              <a:lnSpc>
                <a:spcPct val="123333"/>
              </a:lnSpc>
              <a:spcBef>
                <a:spcPts val="0"/>
              </a:spcBef>
              <a:spcAft>
                <a:spcPts val="0"/>
              </a:spcAft>
              <a:buClr>
                <a:srgbClr val="EBECEF"/>
              </a:buClr>
              <a:buSzPts val="1500"/>
              <a:buFont typeface="Fraunces Medium"/>
              <a:buNone/>
            </a:pPr>
            <a:r>
              <a:rPr lang="en-US" sz="1500" b="0" i="0" u="none" strike="noStrike" cap="none">
                <a:solidFill>
                  <a:srgbClr val="EBECEF"/>
                </a:solidFill>
                <a:latin typeface="Fraunces Medium"/>
                <a:ea typeface="Fraunces Medium"/>
                <a:cs typeface="Fraunces Medium"/>
                <a:sym typeface="Fraunces Medium"/>
              </a:rPr>
              <a:t>Build Custom Dashboards</a:t>
            </a:r>
            <a:endParaRPr sz="1500" b="0" i="0" u="none" strike="noStrike" cap="none"/>
          </a:p>
        </p:txBody>
      </p:sp>
      <p:sp>
        <p:nvSpPr>
          <p:cNvPr id="350" name="Google Shape;350;p33"/>
          <p:cNvSpPr/>
          <p:nvPr/>
        </p:nvSpPr>
        <p:spPr>
          <a:xfrm>
            <a:off x="7544991" y="5063847"/>
            <a:ext cx="6319242" cy="735449"/>
          </a:xfrm>
          <a:prstGeom prst="rect">
            <a:avLst/>
          </a:prstGeom>
          <a:noFill/>
          <a:ln>
            <a:noFill/>
          </a:ln>
        </p:spPr>
        <p:txBody>
          <a:bodyPr spcFirstLastPara="1" wrap="square" lIns="0" tIns="0" rIns="0" bIns="0" anchor="t" anchorCtr="0">
            <a:noAutofit/>
          </a:bodyPr>
          <a:lstStyle/>
          <a:p>
            <a:pPr marL="0" marR="0" lvl="0" indent="0" algn="l" rtl="0">
              <a:lnSpc>
                <a:spcPct val="158333"/>
              </a:lnSpc>
              <a:spcBef>
                <a:spcPts val="0"/>
              </a:spcBef>
              <a:spcAft>
                <a:spcPts val="0"/>
              </a:spcAft>
              <a:buClr>
                <a:srgbClr val="EBECEF"/>
              </a:buClr>
              <a:buSzPts val="1200"/>
              <a:buFont typeface="Epilogue"/>
              <a:buNone/>
            </a:pPr>
            <a:r>
              <a:rPr lang="en-US" sz="1200" b="0" i="0" u="none" strike="noStrike" cap="none">
                <a:solidFill>
                  <a:srgbClr val="EBECEF"/>
                </a:solidFill>
                <a:latin typeface="Epilogue"/>
                <a:ea typeface="Epilogue"/>
                <a:cs typeface="Epilogue"/>
                <a:sym typeface="Epilogue"/>
              </a:rPr>
              <a:t>Create visualizations tailored to your environment. Track authentication failures, vulnerability trends, compliance status, and threat indicators across your infrastructure.</a:t>
            </a:r>
            <a:endParaRPr sz="1200" b="0" i="0" u="none" strike="noStrike" cap="none"/>
          </a:p>
        </p:txBody>
      </p:sp>
      <p:sp>
        <p:nvSpPr>
          <p:cNvPr id="351" name="Google Shape;351;p33"/>
          <p:cNvSpPr/>
          <p:nvPr/>
        </p:nvSpPr>
        <p:spPr>
          <a:xfrm>
            <a:off x="7544991" y="5891213"/>
            <a:ext cx="6319242" cy="490299"/>
          </a:xfrm>
          <a:prstGeom prst="rect">
            <a:avLst/>
          </a:prstGeom>
          <a:noFill/>
          <a:ln>
            <a:noFill/>
          </a:ln>
        </p:spPr>
        <p:txBody>
          <a:bodyPr spcFirstLastPara="1" wrap="square" lIns="0" tIns="0" rIns="0" bIns="0" anchor="t" anchorCtr="0">
            <a:noAutofit/>
          </a:bodyPr>
          <a:lstStyle/>
          <a:p>
            <a:pPr marL="0" marR="0" lvl="0" indent="0" algn="l" rtl="0">
              <a:lnSpc>
                <a:spcPct val="158333"/>
              </a:lnSpc>
              <a:spcBef>
                <a:spcPts val="0"/>
              </a:spcBef>
              <a:spcAft>
                <a:spcPts val="0"/>
              </a:spcAft>
              <a:buClr>
                <a:srgbClr val="EBECEF"/>
              </a:buClr>
              <a:buSzPts val="1200"/>
              <a:buFont typeface="Epilogue"/>
              <a:buNone/>
            </a:pPr>
            <a:r>
              <a:rPr lang="en-US" sz="1200" b="1" i="0" u="none" strike="noStrike" cap="none">
                <a:solidFill>
                  <a:srgbClr val="EBECEF"/>
                </a:solidFill>
                <a:latin typeface="Epilogue"/>
                <a:ea typeface="Epilogue"/>
                <a:cs typeface="Epilogue"/>
                <a:sym typeface="Epilogue"/>
              </a:rPr>
              <a:t>Demo:</a:t>
            </a:r>
            <a:r>
              <a:rPr lang="en-US" sz="1200" b="0" i="0" u="none" strike="noStrike" cap="none">
                <a:solidFill>
                  <a:srgbClr val="EBECEF"/>
                </a:solidFill>
                <a:latin typeface="Epilogue"/>
                <a:ea typeface="Epilogue"/>
                <a:cs typeface="Epilogue"/>
                <a:sym typeface="Epilogue"/>
              </a:rPr>
              <a:t> Simulate SSH brute-force attack using Hydra, watch Wazuh detect and alert in real-time, then trigger automated IP blocking via active response.</a:t>
            </a:r>
            <a:endParaRPr sz="1200" b="0" i="0" u="none" strike="noStrike" cap="none"/>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34"/>
          <p:cNvSpPr/>
          <p:nvPr/>
        </p:nvSpPr>
        <p:spPr>
          <a:xfrm>
            <a:off x="793790" y="730210"/>
            <a:ext cx="11016292" cy="765660"/>
          </a:xfrm>
          <a:prstGeom prst="rect">
            <a:avLst/>
          </a:prstGeom>
          <a:noFill/>
          <a:ln>
            <a:noFill/>
          </a:ln>
        </p:spPr>
        <p:txBody>
          <a:bodyPr spcFirstLastPara="1" wrap="square" lIns="0" tIns="0" rIns="0" bIns="0" anchor="t" anchorCtr="0">
            <a:noAutofit/>
          </a:bodyPr>
          <a:lstStyle/>
          <a:p>
            <a:pPr marL="0" marR="0" lvl="0" indent="0" algn="l" rtl="0">
              <a:lnSpc>
                <a:spcPct val="124358"/>
              </a:lnSpc>
              <a:spcBef>
                <a:spcPts val="0"/>
              </a:spcBef>
              <a:spcAft>
                <a:spcPts val="0"/>
              </a:spcAft>
              <a:buClr>
                <a:srgbClr val="FFFFFF"/>
              </a:buClr>
              <a:buSzPts val="3900"/>
              <a:buFont typeface="Fraunces Medium"/>
              <a:buNone/>
            </a:pPr>
            <a:r>
              <a:rPr lang="en-US" sz="3900" b="0" i="0" u="none" strike="noStrike" cap="none" dirty="0">
                <a:solidFill>
                  <a:srgbClr val="FFFFFF"/>
                </a:solidFill>
                <a:latin typeface="Fraunces Medium"/>
                <a:ea typeface="Fraunces Medium"/>
                <a:cs typeface="Fraunces Medium"/>
                <a:sym typeface="Fraunces Medium"/>
              </a:rPr>
              <a:t>Real-World Use Cases &amp; Incident Response</a:t>
            </a:r>
            <a:endParaRPr sz="3900" b="0" i="0" u="none" strike="noStrike" cap="none" dirty="0"/>
          </a:p>
        </p:txBody>
      </p:sp>
      <p:sp>
        <p:nvSpPr>
          <p:cNvPr id="358" name="Google Shape;358;p34"/>
          <p:cNvSpPr/>
          <p:nvPr/>
        </p:nvSpPr>
        <p:spPr>
          <a:xfrm>
            <a:off x="793790" y="1747123"/>
            <a:ext cx="6422231" cy="2975253"/>
          </a:xfrm>
          <a:prstGeom prst="roundRect">
            <a:avLst>
              <a:gd name="adj" fmla="val 3002"/>
            </a:avLst>
          </a:prstGeom>
          <a:solidFill>
            <a:srgbClr val="080E26"/>
          </a:solidFill>
          <a:ln w="22850" cap="flat" cmpd="sng">
            <a:solidFill>
              <a:srgbClr val="414A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4"/>
          <p:cNvSpPr/>
          <p:nvPr/>
        </p:nvSpPr>
        <p:spPr>
          <a:xfrm>
            <a:off x="2533055" y="1968341"/>
            <a:ext cx="2943582" cy="310158"/>
          </a:xfrm>
          <a:prstGeom prst="rect">
            <a:avLst/>
          </a:prstGeom>
          <a:noFill/>
          <a:ln>
            <a:noFill/>
          </a:ln>
        </p:spPr>
        <p:txBody>
          <a:bodyPr spcFirstLastPara="1" wrap="square" lIns="0" tIns="0" rIns="0" bIns="0" anchor="t" anchorCtr="0">
            <a:noAutofit/>
          </a:bodyPr>
          <a:lstStyle/>
          <a:p>
            <a:pPr marL="0" marR="0" lvl="0" indent="0" algn="ctr" rtl="0">
              <a:lnSpc>
                <a:spcPct val="123076"/>
              </a:lnSpc>
              <a:spcBef>
                <a:spcPts val="0"/>
              </a:spcBef>
              <a:spcAft>
                <a:spcPts val="0"/>
              </a:spcAft>
              <a:buClr>
                <a:srgbClr val="EBECEF"/>
              </a:buClr>
              <a:buSzPts val="1950"/>
              <a:buFont typeface="Fraunces Medium"/>
              <a:buNone/>
            </a:pPr>
            <a:r>
              <a:rPr lang="en-US" sz="1950" b="0" i="0" u="none" strike="noStrike" cap="none">
                <a:solidFill>
                  <a:srgbClr val="EBECEF"/>
                </a:solidFill>
                <a:latin typeface="Fraunces Medium"/>
                <a:ea typeface="Fraunces Medium"/>
                <a:cs typeface="Fraunces Medium"/>
                <a:sym typeface="Fraunces Medium"/>
              </a:rPr>
              <a:t>Detect Malicious Activity</a:t>
            </a:r>
            <a:endParaRPr sz="1950" b="0" i="0" u="none" strike="noStrike" cap="none"/>
          </a:p>
        </p:txBody>
      </p:sp>
      <p:sp>
        <p:nvSpPr>
          <p:cNvPr id="360" name="Google Shape;360;p34"/>
          <p:cNvSpPr/>
          <p:nvPr/>
        </p:nvSpPr>
        <p:spPr>
          <a:xfrm>
            <a:off x="1015000" y="2397547"/>
            <a:ext cx="5979900" cy="1905300"/>
          </a:xfrm>
          <a:prstGeom prst="rect">
            <a:avLst/>
          </a:prstGeom>
          <a:noFill/>
          <a:ln>
            <a:noFill/>
          </a:ln>
        </p:spPr>
        <p:txBody>
          <a:bodyPr spcFirstLastPara="1" wrap="square" lIns="0" tIns="0" rIns="0" bIns="0" anchor="t" anchorCtr="0">
            <a:noAutofit/>
          </a:bodyPr>
          <a:lstStyle/>
          <a:p>
            <a:pPr marL="0" marR="0" lvl="0" indent="0" algn="just" rtl="0">
              <a:lnSpc>
                <a:spcPct val="161290"/>
              </a:lnSpc>
              <a:spcBef>
                <a:spcPts val="0"/>
              </a:spcBef>
              <a:spcAft>
                <a:spcPts val="0"/>
              </a:spcAft>
              <a:buClr>
                <a:srgbClr val="EBECEF"/>
              </a:buClr>
              <a:buSzPts val="1550"/>
              <a:buFont typeface="Epilogue"/>
              <a:buNone/>
            </a:pPr>
            <a:r>
              <a:rPr lang="en-US" sz="1550" b="0" i="0" u="none" strike="noStrike" cap="none" dirty="0" err="1">
                <a:solidFill>
                  <a:srgbClr val="EBECEF"/>
                </a:solidFill>
                <a:latin typeface="Epilogue"/>
                <a:ea typeface="Epilogue"/>
                <a:cs typeface="Epilogue"/>
                <a:sym typeface="Epilogue"/>
              </a:rPr>
              <a:t>Wazuh</a:t>
            </a:r>
            <a:r>
              <a:rPr lang="en-US" sz="1550" b="0" i="0" u="none" strike="noStrike" cap="none" dirty="0">
                <a:solidFill>
                  <a:srgbClr val="EBECEF"/>
                </a:solidFill>
                <a:latin typeface="Epilogue"/>
                <a:ea typeface="Epilogue"/>
                <a:cs typeface="Epilogue"/>
                <a:sym typeface="Epilogue"/>
              </a:rPr>
              <a:t> correlates failed login attempts across multiple systems, identifying distributed brute-force campaigns. File integrity monitoring alerts on rootkit installation attempts, while behavioral analysis detects unusual process execution patterns indicative of lateral movement.</a:t>
            </a:r>
            <a:endParaRPr sz="1550" b="0" i="0" u="none" strike="noStrike" cap="none" dirty="0"/>
          </a:p>
        </p:txBody>
      </p:sp>
      <p:sp>
        <p:nvSpPr>
          <p:cNvPr id="361" name="Google Shape;361;p34"/>
          <p:cNvSpPr/>
          <p:nvPr/>
        </p:nvSpPr>
        <p:spPr>
          <a:xfrm>
            <a:off x="7414379" y="1747123"/>
            <a:ext cx="6521410" cy="2975253"/>
          </a:xfrm>
          <a:prstGeom prst="roundRect">
            <a:avLst>
              <a:gd name="adj" fmla="val 3002"/>
            </a:avLst>
          </a:prstGeom>
          <a:solidFill>
            <a:srgbClr val="080E26"/>
          </a:solidFill>
          <a:ln w="22850" cap="flat" cmpd="sng">
            <a:solidFill>
              <a:srgbClr val="414A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4"/>
          <p:cNvSpPr/>
          <p:nvPr/>
        </p:nvSpPr>
        <p:spPr>
          <a:xfrm>
            <a:off x="7952065" y="1968341"/>
            <a:ext cx="5663435" cy="310132"/>
          </a:xfrm>
          <a:prstGeom prst="rect">
            <a:avLst/>
          </a:prstGeom>
          <a:noFill/>
          <a:ln>
            <a:noFill/>
          </a:ln>
        </p:spPr>
        <p:txBody>
          <a:bodyPr spcFirstLastPara="1" wrap="square" lIns="0" tIns="0" rIns="0" bIns="0" anchor="t" anchorCtr="0">
            <a:noAutofit/>
          </a:bodyPr>
          <a:lstStyle/>
          <a:p>
            <a:pPr marL="0" marR="0" lvl="0" indent="0" algn="ctr" rtl="0">
              <a:lnSpc>
                <a:spcPct val="123076"/>
              </a:lnSpc>
              <a:spcBef>
                <a:spcPts val="0"/>
              </a:spcBef>
              <a:spcAft>
                <a:spcPts val="0"/>
              </a:spcAft>
              <a:buClr>
                <a:srgbClr val="EBECEF"/>
              </a:buClr>
              <a:buSzPts val="1950"/>
              <a:buFont typeface="Fraunces Medium"/>
              <a:buNone/>
            </a:pPr>
            <a:r>
              <a:rPr lang="en-US" sz="1950" b="0" i="0" u="none" strike="noStrike" cap="none" dirty="0">
                <a:solidFill>
                  <a:srgbClr val="EBECEF"/>
                </a:solidFill>
                <a:latin typeface="Fraunces Medium"/>
                <a:ea typeface="Fraunces Medium"/>
                <a:cs typeface="Fraunces Medium"/>
                <a:sym typeface="Fraunces Medium"/>
              </a:rPr>
              <a:t>Monitor System Resources &amp; Network Traffic</a:t>
            </a:r>
            <a:endParaRPr sz="1950" b="0" i="0" u="none" strike="noStrike" cap="none" dirty="0"/>
          </a:p>
        </p:txBody>
      </p:sp>
      <p:sp>
        <p:nvSpPr>
          <p:cNvPr id="363" name="Google Shape;363;p34"/>
          <p:cNvSpPr/>
          <p:nvPr/>
        </p:nvSpPr>
        <p:spPr>
          <a:xfrm>
            <a:off x="7635600" y="2397548"/>
            <a:ext cx="5979900" cy="2126400"/>
          </a:xfrm>
          <a:prstGeom prst="rect">
            <a:avLst/>
          </a:prstGeom>
          <a:noFill/>
          <a:ln>
            <a:noFill/>
          </a:ln>
        </p:spPr>
        <p:txBody>
          <a:bodyPr spcFirstLastPara="1" wrap="square" lIns="0" tIns="0" rIns="0" bIns="0" anchor="t" anchorCtr="0">
            <a:noAutofit/>
          </a:bodyPr>
          <a:lstStyle/>
          <a:p>
            <a:pPr marL="0" marR="0" lvl="0" indent="0" algn="just" rtl="0">
              <a:lnSpc>
                <a:spcPct val="161290"/>
              </a:lnSpc>
              <a:spcBef>
                <a:spcPts val="0"/>
              </a:spcBef>
              <a:spcAft>
                <a:spcPts val="0"/>
              </a:spcAft>
              <a:buClr>
                <a:srgbClr val="EBECEF"/>
              </a:buClr>
              <a:buSzPts val="1550"/>
              <a:buFont typeface="Epilogue"/>
              <a:buNone/>
            </a:pPr>
            <a:r>
              <a:rPr lang="en-US" sz="1550" b="0" i="0" u="none" strike="noStrike" cap="none">
                <a:solidFill>
                  <a:srgbClr val="EBECEF"/>
                </a:solidFill>
                <a:latin typeface="Epilogue"/>
                <a:ea typeface="Epilogue"/>
                <a:cs typeface="Epilogue"/>
                <a:sym typeface="Epilogue"/>
              </a:rPr>
              <a:t>Integration with system monitoring tools provides visibility into resource consumption anomalies—cryptocurrency miners consuming CPU, data exfiltration causing bandwidth spikes, or memory-resident malware. Network traffic analysis identifies command-and-control communications and suspicious outbound connections.</a:t>
            </a:r>
            <a:endParaRPr sz="1550" b="0" i="0" u="none" strike="noStrike" cap="none"/>
          </a:p>
        </p:txBody>
      </p:sp>
      <p:sp>
        <p:nvSpPr>
          <p:cNvPr id="364" name="Google Shape;364;p34"/>
          <p:cNvSpPr/>
          <p:nvPr/>
        </p:nvSpPr>
        <p:spPr>
          <a:xfrm>
            <a:off x="793790" y="4722376"/>
            <a:ext cx="6521410" cy="3375022"/>
          </a:xfrm>
          <a:prstGeom prst="roundRect">
            <a:avLst>
              <a:gd name="adj" fmla="val 3002"/>
            </a:avLst>
          </a:prstGeom>
          <a:solidFill>
            <a:srgbClr val="080E26"/>
          </a:solidFill>
          <a:ln w="22850" cap="flat" cmpd="sng">
            <a:solidFill>
              <a:srgbClr val="414A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4"/>
          <p:cNvSpPr/>
          <p:nvPr/>
        </p:nvSpPr>
        <p:spPr>
          <a:xfrm>
            <a:off x="2298858" y="4943594"/>
            <a:ext cx="3903637" cy="303577"/>
          </a:xfrm>
          <a:prstGeom prst="rect">
            <a:avLst/>
          </a:prstGeom>
          <a:noFill/>
          <a:ln>
            <a:noFill/>
          </a:ln>
        </p:spPr>
        <p:txBody>
          <a:bodyPr spcFirstLastPara="1" wrap="square" lIns="0" tIns="0" rIns="0" bIns="0" anchor="t" anchorCtr="0">
            <a:noAutofit/>
          </a:bodyPr>
          <a:lstStyle/>
          <a:p>
            <a:pPr marL="0" marR="0" lvl="0" indent="0" algn="ctr" rtl="0">
              <a:lnSpc>
                <a:spcPct val="123076"/>
              </a:lnSpc>
              <a:spcBef>
                <a:spcPts val="0"/>
              </a:spcBef>
              <a:spcAft>
                <a:spcPts val="0"/>
              </a:spcAft>
              <a:buClr>
                <a:srgbClr val="EBECEF"/>
              </a:buClr>
              <a:buSzPts val="1950"/>
              <a:buFont typeface="Fraunces Medium"/>
              <a:buNone/>
            </a:pPr>
            <a:r>
              <a:rPr lang="en-US" sz="1950" b="0" i="0" u="none" strike="noStrike" cap="none" dirty="0">
                <a:solidFill>
                  <a:srgbClr val="EBECEF"/>
                </a:solidFill>
                <a:latin typeface="Fraunces Medium"/>
                <a:ea typeface="Fraunces Medium"/>
                <a:cs typeface="Fraunces Medium"/>
                <a:sym typeface="Fraunces Medium"/>
              </a:rPr>
              <a:t>Incident Response Workflow</a:t>
            </a:r>
            <a:endParaRPr sz="1950" b="0" i="0" u="none" strike="noStrike" cap="none" dirty="0"/>
          </a:p>
        </p:txBody>
      </p:sp>
      <p:sp>
        <p:nvSpPr>
          <p:cNvPr id="366" name="Google Shape;366;p34"/>
          <p:cNvSpPr/>
          <p:nvPr/>
        </p:nvSpPr>
        <p:spPr>
          <a:xfrm>
            <a:off x="1015000" y="5372827"/>
            <a:ext cx="5979900" cy="2252100"/>
          </a:xfrm>
          <a:prstGeom prst="rect">
            <a:avLst/>
          </a:prstGeom>
          <a:noFill/>
          <a:ln>
            <a:noFill/>
          </a:ln>
        </p:spPr>
        <p:txBody>
          <a:bodyPr spcFirstLastPara="1" wrap="square" lIns="0" tIns="0" rIns="0" bIns="0" anchor="t" anchorCtr="0">
            <a:noAutofit/>
          </a:bodyPr>
          <a:lstStyle/>
          <a:p>
            <a:pPr marL="0" marR="0" lvl="0" indent="0" algn="just" rtl="0">
              <a:lnSpc>
                <a:spcPct val="161290"/>
              </a:lnSpc>
              <a:spcBef>
                <a:spcPts val="0"/>
              </a:spcBef>
              <a:spcAft>
                <a:spcPts val="0"/>
              </a:spcAft>
              <a:buClr>
                <a:srgbClr val="EBECEF"/>
              </a:buClr>
              <a:buSzPts val="1550"/>
              <a:buFont typeface="Epilogue"/>
              <a:buNone/>
            </a:pPr>
            <a:r>
              <a:rPr lang="en-US" sz="1550" b="0" i="0" u="none" strike="noStrike" cap="none" dirty="0">
                <a:solidFill>
                  <a:srgbClr val="EBECEF"/>
                </a:solidFill>
                <a:latin typeface="Epilogue"/>
                <a:ea typeface="Epilogue"/>
                <a:cs typeface="Epilogue"/>
                <a:sym typeface="Epilogue"/>
              </a:rPr>
              <a:t>When alerts fire, security teams investigate using </a:t>
            </a:r>
            <a:r>
              <a:rPr lang="en-US" sz="1550" b="0" i="0" u="none" strike="noStrike" cap="none" dirty="0" err="1">
                <a:solidFill>
                  <a:srgbClr val="EBECEF"/>
                </a:solidFill>
                <a:latin typeface="Epilogue"/>
                <a:ea typeface="Epilogue"/>
                <a:cs typeface="Epilogue"/>
                <a:sym typeface="Epilogue"/>
              </a:rPr>
              <a:t>Wazuh's</a:t>
            </a:r>
            <a:r>
              <a:rPr lang="en-US" sz="1550" b="0" i="0" u="none" strike="noStrike" cap="none" dirty="0">
                <a:solidFill>
                  <a:srgbClr val="EBECEF"/>
                </a:solidFill>
                <a:latin typeface="Epilogue"/>
                <a:ea typeface="Epilogue"/>
                <a:cs typeface="Epilogue"/>
                <a:sym typeface="Epilogue"/>
              </a:rPr>
              <a:t> forensic tools—reviewing log timelines, examining file changes, and tracing process execution chains. Active response capabilities enable automated containment: isolating compromised hosts, blocking malicious IPs, and disabling compromised accounts while analysts investigate.</a:t>
            </a:r>
            <a:endParaRPr sz="1550" b="0" i="0" u="none" strike="noStrike" cap="none" dirty="0"/>
          </a:p>
        </p:txBody>
      </p:sp>
      <p:sp>
        <p:nvSpPr>
          <p:cNvPr id="367" name="Google Shape;367;p34"/>
          <p:cNvSpPr/>
          <p:nvPr/>
        </p:nvSpPr>
        <p:spPr>
          <a:xfrm>
            <a:off x="7414379" y="4920852"/>
            <a:ext cx="6422231" cy="3176545"/>
          </a:xfrm>
          <a:prstGeom prst="roundRect">
            <a:avLst>
              <a:gd name="adj" fmla="val 3002"/>
            </a:avLst>
          </a:prstGeom>
          <a:solidFill>
            <a:srgbClr val="080E26"/>
          </a:solidFill>
          <a:ln w="22850" cap="flat" cmpd="sng">
            <a:solidFill>
              <a:srgbClr val="414A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4"/>
          <p:cNvSpPr/>
          <p:nvPr/>
        </p:nvSpPr>
        <p:spPr>
          <a:xfrm>
            <a:off x="9224129" y="4943594"/>
            <a:ext cx="2802731" cy="310158"/>
          </a:xfrm>
          <a:prstGeom prst="rect">
            <a:avLst/>
          </a:prstGeom>
          <a:noFill/>
          <a:ln>
            <a:noFill/>
          </a:ln>
        </p:spPr>
        <p:txBody>
          <a:bodyPr spcFirstLastPara="1" wrap="square" lIns="0" tIns="0" rIns="0" bIns="0" anchor="t" anchorCtr="0">
            <a:noAutofit/>
          </a:bodyPr>
          <a:lstStyle/>
          <a:p>
            <a:pPr marL="0" marR="0" lvl="0" indent="0" algn="ctr" rtl="0">
              <a:lnSpc>
                <a:spcPct val="123076"/>
              </a:lnSpc>
              <a:spcBef>
                <a:spcPts val="0"/>
              </a:spcBef>
              <a:spcAft>
                <a:spcPts val="0"/>
              </a:spcAft>
              <a:buClr>
                <a:srgbClr val="EBECEF"/>
              </a:buClr>
              <a:buSzPts val="1950"/>
              <a:buFont typeface="Fraunces Medium"/>
              <a:buNone/>
            </a:pPr>
            <a:r>
              <a:rPr lang="en-US" sz="1950" b="0" i="0" u="none" strike="noStrike" cap="none">
                <a:solidFill>
                  <a:srgbClr val="EBECEF"/>
                </a:solidFill>
                <a:latin typeface="Fraunces Medium"/>
                <a:ea typeface="Fraunces Medium"/>
                <a:cs typeface="Fraunces Medium"/>
                <a:sym typeface="Fraunces Medium"/>
              </a:rPr>
              <a:t>Compliance Monitoring</a:t>
            </a:r>
            <a:endParaRPr sz="1950" b="0" i="0" u="none" strike="noStrike" cap="none"/>
          </a:p>
        </p:txBody>
      </p:sp>
      <p:sp>
        <p:nvSpPr>
          <p:cNvPr id="369" name="Google Shape;369;p34"/>
          <p:cNvSpPr/>
          <p:nvPr/>
        </p:nvSpPr>
        <p:spPr>
          <a:xfrm>
            <a:off x="7635600" y="5372827"/>
            <a:ext cx="5979900" cy="1905300"/>
          </a:xfrm>
          <a:prstGeom prst="rect">
            <a:avLst/>
          </a:prstGeom>
          <a:noFill/>
          <a:ln>
            <a:noFill/>
          </a:ln>
        </p:spPr>
        <p:txBody>
          <a:bodyPr spcFirstLastPara="1" wrap="square" lIns="0" tIns="0" rIns="0" bIns="0" anchor="t" anchorCtr="0">
            <a:noAutofit/>
          </a:bodyPr>
          <a:lstStyle/>
          <a:p>
            <a:pPr marL="0" marR="0" lvl="0" indent="0" algn="just" rtl="0">
              <a:lnSpc>
                <a:spcPct val="161290"/>
              </a:lnSpc>
              <a:spcBef>
                <a:spcPts val="0"/>
              </a:spcBef>
              <a:spcAft>
                <a:spcPts val="0"/>
              </a:spcAft>
              <a:buClr>
                <a:srgbClr val="EBECEF"/>
              </a:buClr>
              <a:buSzPts val="1550"/>
              <a:buFont typeface="Epilogue"/>
              <a:buNone/>
            </a:pPr>
            <a:r>
              <a:rPr lang="en-US" sz="1550" b="0" i="0" u="none" strike="noStrike" cap="none">
                <a:solidFill>
                  <a:srgbClr val="EBECEF"/>
                </a:solidFill>
                <a:latin typeface="Epilogue"/>
                <a:ea typeface="Epilogue"/>
                <a:cs typeface="Epilogue"/>
                <a:sym typeface="Epilogue"/>
              </a:rPr>
              <a:t>Automated compliance scanning ensures adherence to PCI-DSS (payment card security), CIS benchmarks (system hardening), GDPR (data protection), and HIPAA (healthcare privacy). Generate audit reports demonstrating due diligence and regulatory compliance with a few clicks.</a:t>
            </a:r>
            <a:endParaRPr sz="1550" b="0" i="0" u="none" strike="noStrike" cap="none"/>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35"/>
          <p:cNvSpPr/>
          <p:nvPr/>
        </p:nvSpPr>
        <p:spPr>
          <a:xfrm>
            <a:off x="611743" y="422672"/>
            <a:ext cx="5623804" cy="56888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FFFFFF"/>
              </a:buClr>
              <a:buSzPts val="3000"/>
              <a:buFont typeface="Fraunces Medium"/>
              <a:buNone/>
            </a:pPr>
            <a:r>
              <a:rPr lang="en-US" sz="3000" b="0" i="0" u="none" strike="noStrike" cap="none" dirty="0">
                <a:solidFill>
                  <a:srgbClr val="FFFFFF"/>
                </a:solidFill>
                <a:latin typeface="Fraunces Medium"/>
                <a:ea typeface="Fraunces Medium"/>
                <a:cs typeface="Fraunces Medium"/>
                <a:sym typeface="Fraunces Medium"/>
              </a:rPr>
              <a:t>Best Practices &amp; Next Steps</a:t>
            </a:r>
            <a:endParaRPr sz="3000" b="0" i="0" u="none" strike="noStrike" cap="none" dirty="0"/>
          </a:p>
        </p:txBody>
      </p:sp>
      <p:sp>
        <p:nvSpPr>
          <p:cNvPr id="376" name="Google Shape;376;p35"/>
          <p:cNvSpPr/>
          <p:nvPr/>
        </p:nvSpPr>
        <p:spPr>
          <a:xfrm>
            <a:off x="611743" y="1283018"/>
            <a:ext cx="2502098" cy="286703"/>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FFFFFF"/>
              </a:buClr>
              <a:buSzPts val="1800"/>
              <a:buFont typeface="Fraunces Medium"/>
              <a:buNone/>
            </a:pPr>
            <a:r>
              <a:rPr lang="en-US" sz="1800" b="0" i="0" u="none" strike="noStrike" cap="none">
                <a:solidFill>
                  <a:srgbClr val="FFFFFF"/>
                </a:solidFill>
                <a:latin typeface="Fraunces Medium"/>
                <a:ea typeface="Fraunces Medium"/>
                <a:cs typeface="Fraunces Medium"/>
                <a:sym typeface="Fraunces Medium"/>
              </a:rPr>
              <a:t>Security Best Practices</a:t>
            </a:r>
            <a:endParaRPr sz="1800" b="0" i="0" u="none" strike="noStrike" cap="none"/>
          </a:p>
        </p:txBody>
      </p:sp>
      <p:sp>
        <p:nvSpPr>
          <p:cNvPr id="377" name="Google Shape;377;p35"/>
          <p:cNvSpPr/>
          <p:nvPr/>
        </p:nvSpPr>
        <p:spPr>
          <a:xfrm>
            <a:off x="611743" y="1741765"/>
            <a:ext cx="344091" cy="344091"/>
          </a:xfrm>
          <a:prstGeom prst="roundRect">
            <a:avLst>
              <a:gd name="adj" fmla="val 18671"/>
            </a:avLst>
          </a:prstGeom>
          <a:solidFill>
            <a:srgbClr val="283157"/>
          </a:solidFill>
          <a:ln w="9525" cap="flat" cmpd="sng">
            <a:solidFill>
              <a:srgbClr val="414A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5"/>
          <p:cNvSpPr/>
          <p:nvPr/>
        </p:nvSpPr>
        <p:spPr>
          <a:xfrm>
            <a:off x="1108710" y="1794272"/>
            <a:ext cx="1911906" cy="238958"/>
          </a:xfrm>
          <a:prstGeom prst="rect">
            <a:avLst/>
          </a:prstGeom>
          <a:noFill/>
          <a:ln>
            <a:noFill/>
          </a:ln>
        </p:spPr>
        <p:txBody>
          <a:bodyPr spcFirstLastPara="1" wrap="square" lIns="0" tIns="0" rIns="0" bIns="0" anchor="t" anchorCtr="0">
            <a:noAutofit/>
          </a:bodyPr>
          <a:lstStyle/>
          <a:p>
            <a:pPr marL="0" marR="0" lvl="0" indent="0" algn="l" rtl="0">
              <a:lnSpc>
                <a:spcPct val="123333"/>
              </a:lnSpc>
              <a:spcBef>
                <a:spcPts val="0"/>
              </a:spcBef>
              <a:spcAft>
                <a:spcPts val="0"/>
              </a:spcAft>
              <a:buClr>
                <a:srgbClr val="EBECEF"/>
              </a:buClr>
              <a:buSzPts val="1500"/>
              <a:buFont typeface="Fraunces Medium"/>
              <a:buNone/>
            </a:pPr>
            <a:r>
              <a:rPr lang="en-US" sz="1500" b="0" i="0" u="none" strike="noStrike" cap="none">
                <a:solidFill>
                  <a:srgbClr val="EBECEF"/>
                </a:solidFill>
                <a:latin typeface="Fraunces Medium"/>
                <a:ea typeface="Fraunces Medium"/>
                <a:cs typeface="Fraunces Medium"/>
                <a:sym typeface="Fraunces Medium"/>
              </a:rPr>
              <a:t>Patch Management</a:t>
            </a:r>
            <a:endParaRPr sz="1500" b="0" i="0" u="none" strike="noStrike" cap="none"/>
          </a:p>
        </p:txBody>
      </p:sp>
      <p:sp>
        <p:nvSpPr>
          <p:cNvPr id="379" name="Google Shape;379;p35"/>
          <p:cNvSpPr/>
          <p:nvPr/>
        </p:nvSpPr>
        <p:spPr>
          <a:xfrm>
            <a:off x="1108710" y="2186107"/>
            <a:ext cx="6019919" cy="489585"/>
          </a:xfrm>
          <a:prstGeom prst="rect">
            <a:avLst/>
          </a:prstGeom>
          <a:noFill/>
          <a:ln>
            <a:noFill/>
          </a:ln>
        </p:spPr>
        <p:txBody>
          <a:bodyPr spcFirstLastPara="1" wrap="square" lIns="0" tIns="0" rIns="0" bIns="0" anchor="t" anchorCtr="0">
            <a:noAutofit/>
          </a:bodyPr>
          <a:lstStyle/>
          <a:p>
            <a:pPr marL="0" marR="0" lvl="0" indent="0" algn="l" rtl="0">
              <a:lnSpc>
                <a:spcPct val="158333"/>
              </a:lnSpc>
              <a:spcBef>
                <a:spcPts val="0"/>
              </a:spcBef>
              <a:spcAft>
                <a:spcPts val="0"/>
              </a:spcAft>
              <a:buClr>
                <a:srgbClr val="EBECEF"/>
              </a:buClr>
              <a:buSzPts val="1200"/>
              <a:buFont typeface="Epilogue"/>
              <a:buNone/>
            </a:pPr>
            <a:r>
              <a:rPr lang="en-US" sz="1200" b="0" i="0" u="none" strike="noStrike" cap="none">
                <a:solidFill>
                  <a:srgbClr val="EBECEF"/>
                </a:solidFill>
                <a:latin typeface="Epilogue"/>
                <a:ea typeface="Epilogue"/>
                <a:cs typeface="Epilogue"/>
                <a:sym typeface="Epilogue"/>
              </a:rPr>
              <a:t>Automate updates with unattended-upgrades and test patches in staging environments before production deployment.</a:t>
            </a:r>
            <a:endParaRPr sz="1200" b="0" i="0" u="none" strike="noStrike" cap="none"/>
          </a:p>
        </p:txBody>
      </p:sp>
      <p:sp>
        <p:nvSpPr>
          <p:cNvPr id="380" name="Google Shape;380;p35"/>
          <p:cNvSpPr/>
          <p:nvPr/>
        </p:nvSpPr>
        <p:spPr>
          <a:xfrm>
            <a:off x="611743" y="2981563"/>
            <a:ext cx="344091" cy="344091"/>
          </a:xfrm>
          <a:prstGeom prst="roundRect">
            <a:avLst>
              <a:gd name="adj" fmla="val 18671"/>
            </a:avLst>
          </a:prstGeom>
          <a:solidFill>
            <a:srgbClr val="283157"/>
          </a:solidFill>
          <a:ln w="9525" cap="flat" cmpd="sng">
            <a:solidFill>
              <a:srgbClr val="414A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5"/>
          <p:cNvSpPr/>
          <p:nvPr/>
        </p:nvSpPr>
        <p:spPr>
          <a:xfrm>
            <a:off x="1108710" y="3034070"/>
            <a:ext cx="1911906" cy="238958"/>
          </a:xfrm>
          <a:prstGeom prst="rect">
            <a:avLst/>
          </a:prstGeom>
          <a:noFill/>
          <a:ln>
            <a:noFill/>
          </a:ln>
        </p:spPr>
        <p:txBody>
          <a:bodyPr spcFirstLastPara="1" wrap="square" lIns="0" tIns="0" rIns="0" bIns="0" anchor="t" anchorCtr="0">
            <a:noAutofit/>
          </a:bodyPr>
          <a:lstStyle/>
          <a:p>
            <a:pPr marL="0" marR="0" lvl="0" indent="0" algn="l" rtl="0">
              <a:lnSpc>
                <a:spcPct val="123333"/>
              </a:lnSpc>
              <a:spcBef>
                <a:spcPts val="0"/>
              </a:spcBef>
              <a:spcAft>
                <a:spcPts val="0"/>
              </a:spcAft>
              <a:buClr>
                <a:srgbClr val="EBECEF"/>
              </a:buClr>
              <a:buSzPts val="1500"/>
              <a:buFont typeface="Fraunces Medium"/>
              <a:buNone/>
            </a:pPr>
            <a:r>
              <a:rPr lang="en-US" sz="1500" b="0" i="0" u="none" strike="noStrike" cap="none">
                <a:solidFill>
                  <a:srgbClr val="EBECEF"/>
                </a:solidFill>
                <a:latin typeface="Fraunces Medium"/>
                <a:ea typeface="Fraunces Medium"/>
                <a:cs typeface="Fraunces Medium"/>
                <a:sym typeface="Fraunces Medium"/>
              </a:rPr>
              <a:t>Least Privilege</a:t>
            </a:r>
            <a:endParaRPr sz="1500" b="0" i="0" u="none" strike="noStrike" cap="none"/>
          </a:p>
        </p:txBody>
      </p:sp>
      <p:sp>
        <p:nvSpPr>
          <p:cNvPr id="382" name="Google Shape;382;p35"/>
          <p:cNvSpPr/>
          <p:nvPr/>
        </p:nvSpPr>
        <p:spPr>
          <a:xfrm>
            <a:off x="1108710" y="3425904"/>
            <a:ext cx="6019919" cy="489585"/>
          </a:xfrm>
          <a:prstGeom prst="rect">
            <a:avLst/>
          </a:prstGeom>
          <a:noFill/>
          <a:ln>
            <a:noFill/>
          </a:ln>
        </p:spPr>
        <p:txBody>
          <a:bodyPr spcFirstLastPara="1" wrap="square" lIns="0" tIns="0" rIns="0" bIns="0" anchor="t" anchorCtr="0">
            <a:noAutofit/>
          </a:bodyPr>
          <a:lstStyle/>
          <a:p>
            <a:pPr marL="0" marR="0" lvl="0" indent="0" algn="l" rtl="0">
              <a:lnSpc>
                <a:spcPct val="158333"/>
              </a:lnSpc>
              <a:spcBef>
                <a:spcPts val="0"/>
              </a:spcBef>
              <a:spcAft>
                <a:spcPts val="0"/>
              </a:spcAft>
              <a:buClr>
                <a:srgbClr val="EBECEF"/>
              </a:buClr>
              <a:buSzPts val="1200"/>
              <a:buFont typeface="Epilogue"/>
              <a:buNone/>
            </a:pPr>
            <a:r>
              <a:rPr lang="en-US" sz="1200" b="0" i="0" u="none" strike="noStrike" cap="none" dirty="0">
                <a:solidFill>
                  <a:srgbClr val="EBECEF"/>
                </a:solidFill>
                <a:latin typeface="Epilogue"/>
                <a:ea typeface="Epilogue"/>
                <a:cs typeface="Epilogue"/>
                <a:sym typeface="Epilogue"/>
              </a:rPr>
              <a:t>Limit user permissions to minimum required levels. Audit </a:t>
            </a:r>
            <a:r>
              <a:rPr lang="en-US" sz="1200" b="0" i="0" u="none" strike="noStrike" cap="none" dirty="0" err="1">
                <a:solidFill>
                  <a:srgbClr val="EBECEF"/>
                </a:solidFill>
                <a:latin typeface="Epilogue"/>
                <a:ea typeface="Epilogue"/>
                <a:cs typeface="Epilogue"/>
                <a:sym typeface="Epilogue"/>
              </a:rPr>
              <a:t>sudo</a:t>
            </a:r>
            <a:r>
              <a:rPr lang="en-US" sz="1200" b="0" i="0" u="none" strike="noStrike" cap="none" dirty="0">
                <a:solidFill>
                  <a:srgbClr val="EBECEF"/>
                </a:solidFill>
                <a:latin typeface="Epilogue"/>
                <a:ea typeface="Epilogue"/>
                <a:cs typeface="Epilogue"/>
                <a:sym typeface="Epilogue"/>
              </a:rPr>
              <a:t> access regularly and implement just-in-time privilege elevation.</a:t>
            </a:r>
            <a:endParaRPr sz="1200" b="0" i="0" u="none" strike="noStrike" cap="none" dirty="0"/>
          </a:p>
        </p:txBody>
      </p:sp>
      <p:sp>
        <p:nvSpPr>
          <p:cNvPr id="383" name="Google Shape;383;p35"/>
          <p:cNvSpPr/>
          <p:nvPr/>
        </p:nvSpPr>
        <p:spPr>
          <a:xfrm>
            <a:off x="611743" y="4221361"/>
            <a:ext cx="344091" cy="344091"/>
          </a:xfrm>
          <a:prstGeom prst="roundRect">
            <a:avLst>
              <a:gd name="adj" fmla="val 18671"/>
            </a:avLst>
          </a:prstGeom>
          <a:solidFill>
            <a:srgbClr val="283157"/>
          </a:solidFill>
          <a:ln w="9525" cap="flat" cmpd="sng">
            <a:solidFill>
              <a:srgbClr val="414A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5"/>
          <p:cNvSpPr/>
          <p:nvPr/>
        </p:nvSpPr>
        <p:spPr>
          <a:xfrm>
            <a:off x="1108710" y="4273868"/>
            <a:ext cx="2028468" cy="238958"/>
          </a:xfrm>
          <a:prstGeom prst="rect">
            <a:avLst/>
          </a:prstGeom>
          <a:noFill/>
          <a:ln>
            <a:noFill/>
          </a:ln>
        </p:spPr>
        <p:txBody>
          <a:bodyPr spcFirstLastPara="1" wrap="square" lIns="0" tIns="0" rIns="0" bIns="0" anchor="t" anchorCtr="0">
            <a:noAutofit/>
          </a:bodyPr>
          <a:lstStyle/>
          <a:p>
            <a:pPr marL="0" marR="0" lvl="0" indent="0" algn="l" rtl="0">
              <a:lnSpc>
                <a:spcPct val="123333"/>
              </a:lnSpc>
              <a:spcBef>
                <a:spcPts val="0"/>
              </a:spcBef>
              <a:spcAft>
                <a:spcPts val="0"/>
              </a:spcAft>
              <a:buClr>
                <a:srgbClr val="EBECEF"/>
              </a:buClr>
              <a:buSzPts val="1500"/>
              <a:buFont typeface="Fraunces Medium"/>
              <a:buNone/>
            </a:pPr>
            <a:r>
              <a:rPr lang="en-US" sz="1500" b="0" i="0" u="none" strike="noStrike" cap="none">
                <a:solidFill>
                  <a:srgbClr val="EBECEF"/>
                </a:solidFill>
                <a:latin typeface="Fraunces Medium"/>
                <a:ea typeface="Fraunces Medium"/>
                <a:cs typeface="Fraunces Medium"/>
                <a:sym typeface="Fraunces Medium"/>
              </a:rPr>
              <a:t>Strong Authentication</a:t>
            </a:r>
            <a:endParaRPr sz="1500" b="0" i="0" u="none" strike="noStrike" cap="none"/>
          </a:p>
        </p:txBody>
      </p:sp>
      <p:sp>
        <p:nvSpPr>
          <p:cNvPr id="385" name="Google Shape;385;p35"/>
          <p:cNvSpPr/>
          <p:nvPr/>
        </p:nvSpPr>
        <p:spPr>
          <a:xfrm>
            <a:off x="1108710" y="4665702"/>
            <a:ext cx="6019919" cy="489585"/>
          </a:xfrm>
          <a:prstGeom prst="rect">
            <a:avLst/>
          </a:prstGeom>
          <a:noFill/>
          <a:ln>
            <a:noFill/>
          </a:ln>
        </p:spPr>
        <p:txBody>
          <a:bodyPr spcFirstLastPara="1" wrap="square" lIns="0" tIns="0" rIns="0" bIns="0" anchor="t" anchorCtr="0">
            <a:noAutofit/>
          </a:bodyPr>
          <a:lstStyle/>
          <a:p>
            <a:pPr marL="0" marR="0" lvl="0" indent="0" algn="l" rtl="0">
              <a:lnSpc>
                <a:spcPct val="158333"/>
              </a:lnSpc>
              <a:spcBef>
                <a:spcPts val="0"/>
              </a:spcBef>
              <a:spcAft>
                <a:spcPts val="0"/>
              </a:spcAft>
              <a:buClr>
                <a:srgbClr val="EBECEF"/>
              </a:buClr>
              <a:buSzPts val="1200"/>
              <a:buFont typeface="Epilogue"/>
              <a:buNone/>
            </a:pPr>
            <a:r>
              <a:rPr lang="en-US" sz="1200" b="0" i="0" u="none" strike="noStrike" cap="none">
                <a:solidFill>
                  <a:srgbClr val="EBECEF"/>
                </a:solidFill>
                <a:latin typeface="Epilogue"/>
                <a:ea typeface="Epilogue"/>
                <a:cs typeface="Epilogue"/>
                <a:sym typeface="Epilogue"/>
              </a:rPr>
              <a:t>Enforce multi-factor authentication, use SSH keys instead of passwords, and implement account lockout policies.</a:t>
            </a:r>
            <a:endParaRPr sz="1200" b="0" i="0" u="none" strike="noStrike" cap="none"/>
          </a:p>
        </p:txBody>
      </p:sp>
      <p:sp>
        <p:nvSpPr>
          <p:cNvPr id="386" name="Google Shape;386;p35"/>
          <p:cNvSpPr/>
          <p:nvPr/>
        </p:nvSpPr>
        <p:spPr>
          <a:xfrm>
            <a:off x="611743" y="5461159"/>
            <a:ext cx="344091" cy="344091"/>
          </a:xfrm>
          <a:prstGeom prst="roundRect">
            <a:avLst>
              <a:gd name="adj" fmla="val 18671"/>
            </a:avLst>
          </a:prstGeom>
          <a:solidFill>
            <a:srgbClr val="283157"/>
          </a:solidFill>
          <a:ln w="9525" cap="flat" cmpd="sng">
            <a:solidFill>
              <a:srgbClr val="414A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5"/>
          <p:cNvSpPr/>
          <p:nvPr/>
        </p:nvSpPr>
        <p:spPr>
          <a:xfrm>
            <a:off x="1108710" y="5513665"/>
            <a:ext cx="2129195" cy="238958"/>
          </a:xfrm>
          <a:prstGeom prst="rect">
            <a:avLst/>
          </a:prstGeom>
          <a:noFill/>
          <a:ln>
            <a:noFill/>
          </a:ln>
        </p:spPr>
        <p:txBody>
          <a:bodyPr spcFirstLastPara="1" wrap="square" lIns="0" tIns="0" rIns="0" bIns="0" anchor="t" anchorCtr="0">
            <a:noAutofit/>
          </a:bodyPr>
          <a:lstStyle/>
          <a:p>
            <a:pPr marL="0" marR="0" lvl="0" indent="0" algn="l" rtl="0">
              <a:lnSpc>
                <a:spcPct val="123333"/>
              </a:lnSpc>
              <a:spcBef>
                <a:spcPts val="0"/>
              </a:spcBef>
              <a:spcAft>
                <a:spcPts val="0"/>
              </a:spcAft>
              <a:buClr>
                <a:srgbClr val="EBECEF"/>
              </a:buClr>
              <a:buSzPts val="1500"/>
              <a:buFont typeface="Fraunces Medium"/>
              <a:buNone/>
            </a:pPr>
            <a:r>
              <a:rPr lang="en-US" sz="1500" b="0" i="0" u="none" strike="noStrike" cap="none" dirty="0">
                <a:solidFill>
                  <a:srgbClr val="EBECEF"/>
                </a:solidFill>
                <a:latin typeface="Fraunces Medium"/>
                <a:ea typeface="Fraunces Medium"/>
                <a:cs typeface="Fraunces Medium"/>
                <a:sym typeface="Fraunces Medium"/>
              </a:rPr>
              <a:t>Continuous Monitoring</a:t>
            </a:r>
            <a:endParaRPr sz="1500" b="0" i="0" u="none" strike="noStrike" cap="none" dirty="0"/>
          </a:p>
        </p:txBody>
      </p:sp>
      <p:sp>
        <p:nvSpPr>
          <p:cNvPr id="388" name="Google Shape;388;p35"/>
          <p:cNvSpPr/>
          <p:nvPr/>
        </p:nvSpPr>
        <p:spPr>
          <a:xfrm>
            <a:off x="1108710" y="5905500"/>
            <a:ext cx="6019919" cy="489585"/>
          </a:xfrm>
          <a:prstGeom prst="rect">
            <a:avLst/>
          </a:prstGeom>
          <a:noFill/>
          <a:ln>
            <a:noFill/>
          </a:ln>
        </p:spPr>
        <p:txBody>
          <a:bodyPr spcFirstLastPara="1" wrap="square" lIns="0" tIns="0" rIns="0" bIns="0" anchor="t" anchorCtr="0">
            <a:noAutofit/>
          </a:bodyPr>
          <a:lstStyle/>
          <a:p>
            <a:pPr marL="0" marR="0" lvl="0" indent="0" algn="l" rtl="0">
              <a:lnSpc>
                <a:spcPct val="158333"/>
              </a:lnSpc>
              <a:spcBef>
                <a:spcPts val="0"/>
              </a:spcBef>
              <a:spcAft>
                <a:spcPts val="0"/>
              </a:spcAft>
              <a:buClr>
                <a:srgbClr val="EBECEF"/>
              </a:buClr>
              <a:buSzPts val="1200"/>
              <a:buFont typeface="Epilogue"/>
              <a:buNone/>
            </a:pPr>
            <a:r>
              <a:rPr lang="en-US" sz="1200" b="0" i="0" u="none" strike="noStrike" cap="none">
                <a:solidFill>
                  <a:srgbClr val="EBECEF"/>
                </a:solidFill>
                <a:latin typeface="Epilogue"/>
                <a:ea typeface="Epilogue"/>
                <a:cs typeface="Epilogue"/>
                <a:sym typeface="Epilogue"/>
              </a:rPr>
              <a:t>Deploy SIEM across all critical systems. Configure real-time alerts for high-severity events and establish 24/7 SOC capabilities.</a:t>
            </a:r>
            <a:endParaRPr sz="1200" b="0" i="0" u="none" strike="noStrike" cap="none"/>
          </a:p>
        </p:txBody>
      </p:sp>
      <p:sp>
        <p:nvSpPr>
          <p:cNvPr id="389" name="Google Shape;389;p35"/>
          <p:cNvSpPr/>
          <p:nvPr/>
        </p:nvSpPr>
        <p:spPr>
          <a:xfrm>
            <a:off x="611743" y="6700957"/>
            <a:ext cx="344091" cy="344091"/>
          </a:xfrm>
          <a:prstGeom prst="roundRect">
            <a:avLst>
              <a:gd name="adj" fmla="val 18671"/>
            </a:avLst>
          </a:prstGeom>
          <a:solidFill>
            <a:srgbClr val="283157"/>
          </a:solidFill>
          <a:ln w="9525" cap="flat" cmpd="sng">
            <a:solidFill>
              <a:srgbClr val="414A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5"/>
          <p:cNvSpPr/>
          <p:nvPr/>
        </p:nvSpPr>
        <p:spPr>
          <a:xfrm>
            <a:off x="1108710" y="6753462"/>
            <a:ext cx="2240418" cy="344091"/>
          </a:xfrm>
          <a:prstGeom prst="rect">
            <a:avLst/>
          </a:prstGeom>
          <a:noFill/>
          <a:ln>
            <a:noFill/>
          </a:ln>
        </p:spPr>
        <p:txBody>
          <a:bodyPr spcFirstLastPara="1" wrap="square" lIns="0" tIns="0" rIns="0" bIns="0" anchor="t" anchorCtr="0">
            <a:noAutofit/>
          </a:bodyPr>
          <a:lstStyle/>
          <a:p>
            <a:pPr marL="0" marR="0" lvl="0" indent="0" algn="l" rtl="0">
              <a:lnSpc>
                <a:spcPct val="123333"/>
              </a:lnSpc>
              <a:spcBef>
                <a:spcPts val="0"/>
              </a:spcBef>
              <a:spcAft>
                <a:spcPts val="0"/>
              </a:spcAft>
              <a:buClr>
                <a:srgbClr val="EBECEF"/>
              </a:buClr>
              <a:buSzPts val="1500"/>
              <a:buFont typeface="Fraunces Medium"/>
              <a:buNone/>
            </a:pPr>
            <a:r>
              <a:rPr lang="en-US" sz="1500" b="0" i="0" u="none" strike="noStrike" cap="none" dirty="0">
                <a:solidFill>
                  <a:srgbClr val="EBECEF"/>
                </a:solidFill>
                <a:latin typeface="Fraunces Medium"/>
                <a:ea typeface="Fraunces Medium"/>
                <a:cs typeface="Fraunces Medium"/>
                <a:sym typeface="Fraunces Medium"/>
              </a:rPr>
              <a:t>Backup &amp; Recovery</a:t>
            </a:r>
            <a:endParaRPr sz="1500" b="0" i="0" u="none" strike="noStrike" cap="none" dirty="0"/>
          </a:p>
        </p:txBody>
      </p:sp>
      <p:sp>
        <p:nvSpPr>
          <p:cNvPr id="391" name="Google Shape;391;p35"/>
          <p:cNvSpPr/>
          <p:nvPr/>
        </p:nvSpPr>
        <p:spPr>
          <a:xfrm>
            <a:off x="1108710" y="7145298"/>
            <a:ext cx="6019919" cy="489585"/>
          </a:xfrm>
          <a:prstGeom prst="rect">
            <a:avLst/>
          </a:prstGeom>
          <a:noFill/>
          <a:ln>
            <a:noFill/>
          </a:ln>
        </p:spPr>
        <p:txBody>
          <a:bodyPr spcFirstLastPara="1" wrap="square" lIns="0" tIns="0" rIns="0" bIns="0" anchor="t" anchorCtr="0">
            <a:noAutofit/>
          </a:bodyPr>
          <a:lstStyle/>
          <a:p>
            <a:pPr marL="0" marR="0" lvl="0" indent="0" algn="l" rtl="0">
              <a:lnSpc>
                <a:spcPct val="158333"/>
              </a:lnSpc>
              <a:spcBef>
                <a:spcPts val="0"/>
              </a:spcBef>
              <a:spcAft>
                <a:spcPts val="0"/>
              </a:spcAft>
              <a:buClr>
                <a:srgbClr val="EBECEF"/>
              </a:buClr>
              <a:buSzPts val="1200"/>
              <a:buFont typeface="Epilogue"/>
              <a:buNone/>
            </a:pPr>
            <a:r>
              <a:rPr lang="en-US" sz="1200" b="0" i="0" u="none" strike="noStrike" cap="none" dirty="0">
                <a:solidFill>
                  <a:srgbClr val="EBECEF"/>
                </a:solidFill>
                <a:latin typeface="Epilogue"/>
                <a:ea typeface="Epilogue"/>
                <a:cs typeface="Epilogue"/>
                <a:sym typeface="Epilogue"/>
              </a:rPr>
              <a:t>Implement 3-2-1 backup strategy (3 copies, 2 media types, 1 offsite). Test restoration procedures quarterly.</a:t>
            </a:r>
            <a:endParaRPr sz="1200" b="0" i="0" u="none" strike="noStrike" cap="none" dirty="0"/>
          </a:p>
        </p:txBody>
      </p:sp>
      <p:sp>
        <p:nvSpPr>
          <p:cNvPr id="392" name="Google Shape;392;p35"/>
          <p:cNvSpPr/>
          <p:nvPr/>
        </p:nvSpPr>
        <p:spPr>
          <a:xfrm>
            <a:off x="7509391" y="1283018"/>
            <a:ext cx="3298156" cy="267533"/>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FFFFFF"/>
              </a:buClr>
              <a:buSzPts val="1800"/>
              <a:buFont typeface="Fraunces Medium"/>
              <a:buNone/>
            </a:pPr>
            <a:r>
              <a:rPr lang="en-US" sz="1800" b="0" i="0" u="none" strike="noStrike" cap="none" dirty="0">
                <a:solidFill>
                  <a:srgbClr val="FFFFFF"/>
                </a:solidFill>
                <a:latin typeface="Fraunces Medium"/>
                <a:ea typeface="Fraunces Medium"/>
                <a:cs typeface="Fraunces Medium"/>
                <a:sym typeface="Fraunces Medium"/>
              </a:rPr>
              <a:t>Your Journey Starts Now</a:t>
            </a:r>
            <a:endParaRPr sz="1800" b="0" i="0" u="none" strike="noStrike" cap="none" dirty="0"/>
          </a:p>
        </p:txBody>
      </p:sp>
      <p:sp>
        <p:nvSpPr>
          <p:cNvPr id="393" name="Google Shape;393;p35"/>
          <p:cNvSpPr/>
          <p:nvPr/>
        </p:nvSpPr>
        <p:spPr>
          <a:xfrm>
            <a:off x="7509391" y="1722596"/>
            <a:ext cx="6516886" cy="734378"/>
          </a:xfrm>
          <a:prstGeom prst="rect">
            <a:avLst/>
          </a:prstGeom>
          <a:noFill/>
          <a:ln>
            <a:noFill/>
          </a:ln>
        </p:spPr>
        <p:txBody>
          <a:bodyPr spcFirstLastPara="1" wrap="square" lIns="0" tIns="0" rIns="0" bIns="0" anchor="t" anchorCtr="0">
            <a:noAutofit/>
          </a:bodyPr>
          <a:lstStyle/>
          <a:p>
            <a:pPr marL="0" marR="0" lvl="0" indent="0" algn="l" rtl="0">
              <a:lnSpc>
                <a:spcPct val="158333"/>
              </a:lnSpc>
              <a:spcBef>
                <a:spcPts val="0"/>
              </a:spcBef>
              <a:spcAft>
                <a:spcPts val="0"/>
              </a:spcAft>
              <a:buClr>
                <a:srgbClr val="EBECEF"/>
              </a:buClr>
              <a:buSzPts val="1200"/>
              <a:buFont typeface="Epilogue"/>
              <a:buNone/>
            </a:pPr>
            <a:r>
              <a:rPr lang="en-US" sz="1200" b="0" i="0" u="none" strike="noStrike" cap="none">
                <a:solidFill>
                  <a:srgbClr val="EBECEF"/>
                </a:solidFill>
                <a:latin typeface="Epilogue"/>
                <a:ea typeface="Epilogue"/>
                <a:cs typeface="Epilogue"/>
                <a:sym typeface="Epilogue"/>
              </a:rPr>
              <a:t>This presentation covered the essential tools and techniques for securing Linux environments—from basic hardening to enterprise SIEM deployment. But knowledge without practice is merely theory.</a:t>
            </a:r>
            <a:endParaRPr sz="1200" b="0" i="0" u="none" strike="noStrike" cap="none"/>
          </a:p>
        </p:txBody>
      </p:sp>
      <p:sp>
        <p:nvSpPr>
          <p:cNvPr id="394" name="Google Shape;394;p35"/>
          <p:cNvSpPr/>
          <p:nvPr/>
        </p:nvSpPr>
        <p:spPr>
          <a:xfrm>
            <a:off x="7738824" y="2629019"/>
            <a:ext cx="6287453" cy="244793"/>
          </a:xfrm>
          <a:prstGeom prst="rect">
            <a:avLst/>
          </a:prstGeom>
          <a:noFill/>
          <a:ln>
            <a:noFill/>
          </a:ln>
        </p:spPr>
        <p:txBody>
          <a:bodyPr spcFirstLastPara="1" wrap="square" lIns="0" tIns="0" rIns="0" bIns="0" anchor="t" anchorCtr="0">
            <a:noAutofit/>
          </a:bodyPr>
          <a:lstStyle/>
          <a:p>
            <a:pPr marL="0" marR="0" lvl="0" indent="0" algn="l" rtl="0">
              <a:lnSpc>
                <a:spcPct val="158333"/>
              </a:lnSpc>
              <a:spcBef>
                <a:spcPts val="0"/>
              </a:spcBef>
              <a:spcAft>
                <a:spcPts val="0"/>
              </a:spcAft>
              <a:buClr>
                <a:srgbClr val="EBECEF"/>
              </a:buClr>
              <a:buSzPts val="1200"/>
              <a:buFont typeface="Epilogue"/>
              <a:buNone/>
            </a:pPr>
            <a:r>
              <a:rPr lang="en-US" sz="1200" b="0" i="0" u="none" strike="noStrike" cap="none">
                <a:solidFill>
                  <a:srgbClr val="EBECEF"/>
                </a:solidFill>
                <a:latin typeface="Epilogue"/>
                <a:ea typeface="Epilogue"/>
                <a:cs typeface="Epilogue"/>
                <a:sym typeface="Epilogue"/>
              </a:rPr>
              <a:t>"Security is not a product, but a process." — Bruce Schneier</a:t>
            </a:r>
            <a:endParaRPr sz="1200" b="0" i="0" u="none" strike="noStrike" cap="none"/>
          </a:p>
        </p:txBody>
      </p:sp>
      <p:sp>
        <p:nvSpPr>
          <p:cNvPr id="395" name="Google Shape;395;p35"/>
          <p:cNvSpPr/>
          <p:nvPr/>
        </p:nvSpPr>
        <p:spPr>
          <a:xfrm>
            <a:off x="7509391" y="2629019"/>
            <a:ext cx="22860" cy="244793"/>
          </a:xfrm>
          <a:prstGeom prst="rect">
            <a:avLst/>
          </a:prstGeom>
          <a:solidFill>
            <a:srgbClr val="8C9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5"/>
          <p:cNvSpPr/>
          <p:nvPr/>
        </p:nvSpPr>
        <p:spPr>
          <a:xfrm>
            <a:off x="7509391" y="3045857"/>
            <a:ext cx="6516886" cy="244793"/>
          </a:xfrm>
          <a:prstGeom prst="rect">
            <a:avLst/>
          </a:prstGeom>
          <a:noFill/>
          <a:ln>
            <a:noFill/>
          </a:ln>
        </p:spPr>
        <p:txBody>
          <a:bodyPr spcFirstLastPara="1" wrap="square" lIns="0" tIns="0" rIns="0" bIns="0" anchor="t" anchorCtr="0">
            <a:noAutofit/>
          </a:bodyPr>
          <a:lstStyle/>
          <a:p>
            <a:pPr marL="0" marR="0" lvl="0" indent="0" algn="l" rtl="0">
              <a:lnSpc>
                <a:spcPct val="158333"/>
              </a:lnSpc>
              <a:spcBef>
                <a:spcPts val="0"/>
              </a:spcBef>
              <a:spcAft>
                <a:spcPts val="0"/>
              </a:spcAft>
              <a:buClr>
                <a:srgbClr val="EBECEF"/>
              </a:buClr>
              <a:buSzPts val="1200"/>
              <a:buFont typeface="Epilogue"/>
              <a:buNone/>
            </a:pPr>
            <a:r>
              <a:rPr lang="en-US" sz="1200" b="1" i="0" u="none" strike="noStrike" cap="none">
                <a:solidFill>
                  <a:srgbClr val="EBECEF"/>
                </a:solidFill>
                <a:latin typeface="Epilogue"/>
                <a:ea typeface="Epilogue"/>
                <a:cs typeface="Epilogue"/>
                <a:sym typeface="Epilogue"/>
              </a:rPr>
              <a:t>Recommended next steps:</a:t>
            </a:r>
            <a:endParaRPr sz="1200" b="0" i="0" u="none" strike="noStrike" cap="none"/>
          </a:p>
        </p:txBody>
      </p:sp>
      <p:sp>
        <p:nvSpPr>
          <p:cNvPr id="397" name="Google Shape;397;p35"/>
          <p:cNvSpPr/>
          <p:nvPr/>
        </p:nvSpPr>
        <p:spPr>
          <a:xfrm>
            <a:off x="7509391" y="3428286"/>
            <a:ext cx="6516886" cy="244793"/>
          </a:xfrm>
          <a:prstGeom prst="rect">
            <a:avLst/>
          </a:prstGeom>
          <a:noFill/>
          <a:ln>
            <a:noFill/>
          </a:ln>
        </p:spPr>
        <p:txBody>
          <a:bodyPr spcFirstLastPara="1" wrap="square" lIns="0" tIns="0" rIns="0" bIns="0" anchor="t" anchorCtr="0">
            <a:noAutofit/>
          </a:bodyPr>
          <a:lstStyle/>
          <a:p>
            <a:pPr marL="342900" marR="0" lvl="0" indent="-342900" algn="l" rtl="0">
              <a:lnSpc>
                <a:spcPct val="158333"/>
              </a:lnSpc>
              <a:spcBef>
                <a:spcPts val="0"/>
              </a:spcBef>
              <a:spcAft>
                <a:spcPts val="0"/>
              </a:spcAft>
              <a:buClr>
                <a:srgbClr val="EBECEF"/>
              </a:buClr>
              <a:buSzPts val="1200"/>
              <a:buFont typeface="Calibri"/>
              <a:buAutoNum type="arabicPeriod"/>
            </a:pPr>
            <a:r>
              <a:rPr lang="en-US" sz="1200" b="0" i="0" u="none" strike="noStrike" cap="none">
                <a:solidFill>
                  <a:srgbClr val="EBECEF"/>
                </a:solidFill>
                <a:latin typeface="Epilogue"/>
                <a:ea typeface="Epilogue"/>
                <a:cs typeface="Epilogue"/>
                <a:sym typeface="Epilogue"/>
              </a:rPr>
              <a:t>Set up a lab environment with virtual machines</a:t>
            </a:r>
            <a:endParaRPr sz="1200" b="0" i="0" u="none" strike="noStrike" cap="none"/>
          </a:p>
        </p:txBody>
      </p:sp>
      <p:sp>
        <p:nvSpPr>
          <p:cNvPr id="398" name="Google Shape;398;p35"/>
          <p:cNvSpPr/>
          <p:nvPr/>
        </p:nvSpPr>
        <p:spPr>
          <a:xfrm>
            <a:off x="7509391" y="3726537"/>
            <a:ext cx="6516886" cy="244793"/>
          </a:xfrm>
          <a:prstGeom prst="rect">
            <a:avLst/>
          </a:prstGeom>
          <a:noFill/>
          <a:ln>
            <a:noFill/>
          </a:ln>
        </p:spPr>
        <p:txBody>
          <a:bodyPr spcFirstLastPara="1" wrap="square" lIns="0" tIns="0" rIns="0" bIns="0" anchor="t" anchorCtr="0">
            <a:noAutofit/>
          </a:bodyPr>
          <a:lstStyle/>
          <a:p>
            <a:pPr marL="342900" marR="0" lvl="0" indent="-342900" algn="l" rtl="0">
              <a:lnSpc>
                <a:spcPct val="158333"/>
              </a:lnSpc>
              <a:spcBef>
                <a:spcPts val="0"/>
              </a:spcBef>
              <a:spcAft>
                <a:spcPts val="0"/>
              </a:spcAft>
              <a:buClr>
                <a:srgbClr val="EBECEF"/>
              </a:buClr>
              <a:buSzPts val="1200"/>
              <a:buFont typeface="Calibri"/>
              <a:buAutoNum type="arabicPeriod" startAt="2"/>
            </a:pPr>
            <a:r>
              <a:rPr lang="en-US" sz="1200" b="0" i="0" u="none" strike="noStrike" cap="none">
                <a:solidFill>
                  <a:srgbClr val="EBECEF"/>
                </a:solidFill>
                <a:latin typeface="Epilogue"/>
                <a:ea typeface="Epilogue"/>
                <a:cs typeface="Epilogue"/>
                <a:sym typeface="Epilogue"/>
              </a:rPr>
              <a:t>Install and configure Wazuh following this guide</a:t>
            </a:r>
            <a:endParaRPr sz="1200" b="0" i="0" u="none" strike="noStrike" cap="none"/>
          </a:p>
        </p:txBody>
      </p:sp>
      <p:sp>
        <p:nvSpPr>
          <p:cNvPr id="399" name="Google Shape;399;p35"/>
          <p:cNvSpPr/>
          <p:nvPr/>
        </p:nvSpPr>
        <p:spPr>
          <a:xfrm>
            <a:off x="7509391" y="4024789"/>
            <a:ext cx="6516886" cy="244793"/>
          </a:xfrm>
          <a:prstGeom prst="rect">
            <a:avLst/>
          </a:prstGeom>
          <a:noFill/>
          <a:ln>
            <a:noFill/>
          </a:ln>
        </p:spPr>
        <p:txBody>
          <a:bodyPr spcFirstLastPara="1" wrap="square" lIns="0" tIns="0" rIns="0" bIns="0" anchor="t" anchorCtr="0">
            <a:noAutofit/>
          </a:bodyPr>
          <a:lstStyle/>
          <a:p>
            <a:pPr marL="342900" marR="0" lvl="0" indent="-342900" algn="l" rtl="0">
              <a:lnSpc>
                <a:spcPct val="158333"/>
              </a:lnSpc>
              <a:spcBef>
                <a:spcPts val="0"/>
              </a:spcBef>
              <a:spcAft>
                <a:spcPts val="0"/>
              </a:spcAft>
              <a:buClr>
                <a:srgbClr val="EBECEF"/>
              </a:buClr>
              <a:buSzPts val="1200"/>
              <a:buFont typeface="Calibri"/>
              <a:buAutoNum type="arabicPeriod" startAt="3"/>
            </a:pPr>
            <a:r>
              <a:rPr lang="en-US" sz="1200" b="0" i="0" u="none" strike="noStrike" cap="none">
                <a:solidFill>
                  <a:srgbClr val="EBECEF"/>
                </a:solidFill>
                <a:latin typeface="Epilogue"/>
                <a:ea typeface="Epilogue"/>
                <a:cs typeface="Epilogue"/>
                <a:sym typeface="Epilogue"/>
              </a:rPr>
              <a:t>Simulate attacks to understand detection capabilities</a:t>
            </a:r>
            <a:endParaRPr sz="1200" b="0" i="0" u="none" strike="noStrike" cap="none"/>
          </a:p>
        </p:txBody>
      </p:sp>
      <p:sp>
        <p:nvSpPr>
          <p:cNvPr id="400" name="Google Shape;400;p35"/>
          <p:cNvSpPr/>
          <p:nvPr/>
        </p:nvSpPr>
        <p:spPr>
          <a:xfrm>
            <a:off x="7509391" y="4323040"/>
            <a:ext cx="6516886" cy="244793"/>
          </a:xfrm>
          <a:prstGeom prst="rect">
            <a:avLst/>
          </a:prstGeom>
          <a:noFill/>
          <a:ln>
            <a:noFill/>
          </a:ln>
        </p:spPr>
        <p:txBody>
          <a:bodyPr spcFirstLastPara="1" wrap="square" lIns="0" tIns="0" rIns="0" bIns="0" anchor="t" anchorCtr="0">
            <a:noAutofit/>
          </a:bodyPr>
          <a:lstStyle/>
          <a:p>
            <a:pPr marL="342900" marR="0" lvl="0" indent="-342900" algn="l" rtl="0">
              <a:lnSpc>
                <a:spcPct val="158333"/>
              </a:lnSpc>
              <a:spcBef>
                <a:spcPts val="0"/>
              </a:spcBef>
              <a:spcAft>
                <a:spcPts val="0"/>
              </a:spcAft>
              <a:buClr>
                <a:srgbClr val="EBECEF"/>
              </a:buClr>
              <a:buSzPts val="1200"/>
              <a:buFont typeface="Calibri"/>
              <a:buAutoNum type="arabicPeriod" startAt="4"/>
            </a:pPr>
            <a:r>
              <a:rPr lang="en-US" sz="1200" b="0" i="0" u="none" strike="noStrike" cap="none">
                <a:solidFill>
                  <a:srgbClr val="EBECEF"/>
                </a:solidFill>
                <a:latin typeface="Epilogue"/>
                <a:ea typeface="Epilogue"/>
                <a:cs typeface="Epilogue"/>
                <a:sym typeface="Epilogue"/>
              </a:rPr>
              <a:t>Join the Wazuh community and contribute</a:t>
            </a:r>
            <a:endParaRPr sz="1200" b="0" i="0" u="none" strike="noStrike" cap="none"/>
          </a:p>
        </p:txBody>
      </p:sp>
      <p:sp>
        <p:nvSpPr>
          <p:cNvPr id="401" name="Google Shape;401;p35"/>
          <p:cNvSpPr/>
          <p:nvPr/>
        </p:nvSpPr>
        <p:spPr>
          <a:xfrm>
            <a:off x="7509391" y="4621292"/>
            <a:ext cx="6516886" cy="244793"/>
          </a:xfrm>
          <a:prstGeom prst="rect">
            <a:avLst/>
          </a:prstGeom>
          <a:noFill/>
          <a:ln>
            <a:noFill/>
          </a:ln>
        </p:spPr>
        <p:txBody>
          <a:bodyPr spcFirstLastPara="1" wrap="square" lIns="0" tIns="0" rIns="0" bIns="0" anchor="t" anchorCtr="0">
            <a:noAutofit/>
          </a:bodyPr>
          <a:lstStyle/>
          <a:p>
            <a:pPr marL="342900" marR="0" lvl="0" indent="-342900" algn="l" rtl="0">
              <a:lnSpc>
                <a:spcPct val="158333"/>
              </a:lnSpc>
              <a:spcBef>
                <a:spcPts val="0"/>
              </a:spcBef>
              <a:spcAft>
                <a:spcPts val="0"/>
              </a:spcAft>
              <a:buClr>
                <a:srgbClr val="EBECEF"/>
              </a:buClr>
              <a:buSzPts val="1200"/>
              <a:buFont typeface="Calibri"/>
              <a:buAutoNum type="arabicPeriod" startAt="5"/>
            </a:pPr>
            <a:r>
              <a:rPr lang="en-US" sz="1200" b="0" i="0" u="none" strike="noStrike" cap="none">
                <a:solidFill>
                  <a:srgbClr val="EBECEF"/>
                </a:solidFill>
                <a:latin typeface="Epilogue"/>
                <a:ea typeface="Epilogue"/>
                <a:cs typeface="Epilogue"/>
                <a:sym typeface="Epilogue"/>
              </a:rPr>
              <a:t>Pursue security certifications (OSCP, GCIH, CEH)</a:t>
            </a:r>
            <a:endParaRPr sz="1200" b="0" i="0" u="none" strike="noStrike" cap="none"/>
          </a:p>
        </p:txBody>
      </p:sp>
      <p:sp>
        <p:nvSpPr>
          <p:cNvPr id="402" name="Google Shape;402;p35"/>
          <p:cNvSpPr/>
          <p:nvPr/>
        </p:nvSpPr>
        <p:spPr>
          <a:xfrm>
            <a:off x="7509391" y="5003721"/>
            <a:ext cx="6516886" cy="734378"/>
          </a:xfrm>
          <a:prstGeom prst="rect">
            <a:avLst/>
          </a:prstGeom>
          <a:noFill/>
          <a:ln>
            <a:noFill/>
          </a:ln>
        </p:spPr>
        <p:txBody>
          <a:bodyPr spcFirstLastPara="1" wrap="square" lIns="0" tIns="0" rIns="0" bIns="0" anchor="t" anchorCtr="0">
            <a:noAutofit/>
          </a:bodyPr>
          <a:lstStyle/>
          <a:p>
            <a:pPr marL="0" marR="0" lvl="0" indent="0" algn="l" rtl="0">
              <a:lnSpc>
                <a:spcPct val="158333"/>
              </a:lnSpc>
              <a:spcBef>
                <a:spcPts val="0"/>
              </a:spcBef>
              <a:spcAft>
                <a:spcPts val="0"/>
              </a:spcAft>
              <a:buClr>
                <a:srgbClr val="EBECEF"/>
              </a:buClr>
              <a:buSzPts val="1200"/>
              <a:buFont typeface="Epilogue"/>
              <a:buNone/>
            </a:pPr>
            <a:r>
              <a:rPr lang="en-US" sz="1200" b="0" i="0" u="none" strike="noStrike" cap="none">
                <a:solidFill>
                  <a:srgbClr val="EBECEF"/>
                </a:solidFill>
                <a:latin typeface="Epilogue"/>
                <a:ea typeface="Epilogue"/>
                <a:cs typeface="Epilogue"/>
                <a:sym typeface="Epilogue"/>
              </a:rPr>
              <a:t>The threat landscape evolves daily. Your commitment to continuous learning and hands-on practice will determine your effectiveness as a security professional. Start building, start breaking, start defending—today.</a:t>
            </a:r>
            <a:endParaRPr sz="1200" b="0" i="0" u="none" strike="noStrike" cap="none"/>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36"/>
          <p:cNvSpPr txBox="1">
            <a:spLocks noGrp="1"/>
          </p:cNvSpPr>
          <p:nvPr>
            <p:ph type="title"/>
          </p:nvPr>
        </p:nvSpPr>
        <p:spPr>
          <a:xfrm>
            <a:off x="5518991" y="2661325"/>
            <a:ext cx="8224200" cy="774300"/>
          </a:xfrm>
          <a:prstGeom prst="rect">
            <a:avLst/>
          </a:prstGeom>
          <a:noFill/>
          <a:ln>
            <a:noFill/>
          </a:ln>
        </p:spPr>
        <p:txBody>
          <a:bodyPr spcFirstLastPara="1" wrap="square" lIns="109700" tIns="54850" rIns="109700" bIns="54850" anchor="ctr" anchorCtr="0">
            <a:normAutofit/>
          </a:bodyPr>
          <a:lstStyle/>
          <a:p>
            <a:pPr marL="0" lvl="0" indent="0" algn="l" rtl="0">
              <a:lnSpc>
                <a:spcPct val="90000"/>
              </a:lnSpc>
              <a:spcBef>
                <a:spcPts val="0"/>
              </a:spcBef>
              <a:spcAft>
                <a:spcPts val="0"/>
              </a:spcAft>
              <a:buClr>
                <a:schemeClr val="dk1"/>
              </a:buClr>
              <a:buSzPts val="4300"/>
              <a:buFont typeface="Century Gothic"/>
              <a:buNone/>
            </a:pPr>
            <a:endParaRPr sz="4300" b="1" i="0" u="none" strike="noStrike" cap="none">
              <a:solidFill>
                <a:schemeClr val="dk1"/>
              </a:solidFill>
              <a:latin typeface="Century Gothic"/>
              <a:ea typeface="Century Gothic"/>
              <a:cs typeface="Century Gothic"/>
              <a:sym typeface="Century Gothic"/>
            </a:endParaRPr>
          </a:p>
        </p:txBody>
      </p:sp>
      <p:sp>
        <p:nvSpPr>
          <p:cNvPr id="408" name="Google Shape;408;p36"/>
          <p:cNvSpPr txBox="1">
            <a:spLocks noGrp="1"/>
          </p:cNvSpPr>
          <p:nvPr>
            <p:ph type="body" idx="1"/>
          </p:nvPr>
        </p:nvSpPr>
        <p:spPr>
          <a:xfrm>
            <a:off x="5518992" y="3828806"/>
            <a:ext cx="8224200" cy="3595200"/>
          </a:xfrm>
          <a:prstGeom prst="rect">
            <a:avLst/>
          </a:prstGeom>
          <a:noFill/>
          <a:ln>
            <a:noFill/>
          </a:ln>
        </p:spPr>
        <p:txBody>
          <a:bodyPr spcFirstLastPara="1" wrap="square" lIns="109700" tIns="54850" rIns="109700" bIns="54850" anchor="t" anchorCtr="0">
            <a:normAutofit/>
          </a:bodyPr>
          <a:lstStyle/>
          <a:p>
            <a:pPr marL="0" marR="0" lvl="0" indent="0" algn="l" rtl="0">
              <a:lnSpc>
                <a:spcPct val="90000"/>
              </a:lnSpc>
              <a:spcBef>
                <a:spcPts val="0"/>
              </a:spcBef>
              <a:spcAft>
                <a:spcPts val="0"/>
              </a:spcAft>
              <a:buClr>
                <a:schemeClr val="dk1"/>
              </a:buClr>
              <a:buSzPts val="2200"/>
              <a:buFont typeface="Arial"/>
              <a:buNone/>
            </a:pPr>
            <a:r>
              <a:rPr lang="en-US" sz="4300" b="1"/>
              <a:t>Wazuh: Lab Session</a:t>
            </a:r>
            <a:endParaRPr sz="2200" b="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23"/>
          <p:cNvSpPr/>
          <p:nvPr/>
        </p:nvSpPr>
        <p:spPr>
          <a:xfrm>
            <a:off x="722233" y="633889"/>
            <a:ext cx="4514493" cy="564356"/>
          </a:xfrm>
          <a:prstGeom prst="rect">
            <a:avLst/>
          </a:prstGeom>
          <a:noFill/>
          <a:ln>
            <a:noFill/>
          </a:ln>
        </p:spPr>
        <p:txBody>
          <a:bodyPr spcFirstLastPara="1" wrap="square" lIns="0" tIns="0" rIns="0" bIns="0" anchor="t" anchorCtr="0">
            <a:noAutofit/>
          </a:bodyPr>
          <a:lstStyle/>
          <a:p>
            <a:pPr marL="0" marR="0" lvl="0" indent="0" algn="l" rtl="0">
              <a:lnSpc>
                <a:spcPct val="123943"/>
              </a:lnSpc>
              <a:spcBef>
                <a:spcPts val="0"/>
              </a:spcBef>
              <a:spcAft>
                <a:spcPts val="0"/>
              </a:spcAft>
              <a:buClr>
                <a:srgbClr val="FFFFFF"/>
              </a:buClr>
              <a:buSzPts val="3550"/>
              <a:buFont typeface="Fraunces Medium"/>
              <a:buNone/>
            </a:pPr>
            <a:r>
              <a:rPr lang="en-US" sz="3550" b="0" i="0" u="none" strike="noStrike" cap="none">
                <a:solidFill>
                  <a:srgbClr val="FFFFFF"/>
                </a:solidFill>
                <a:latin typeface="Fraunces Medium"/>
                <a:ea typeface="Fraunces Medium"/>
                <a:cs typeface="Fraunces Medium"/>
                <a:sym typeface="Fraunces Medium"/>
              </a:rPr>
              <a:t>Outline</a:t>
            </a:r>
            <a:endParaRPr sz="3550" b="0" i="0" u="none" strike="noStrike" cap="none"/>
          </a:p>
        </p:txBody>
      </p:sp>
      <p:sp>
        <p:nvSpPr>
          <p:cNvPr id="86" name="Google Shape;86;p23"/>
          <p:cNvSpPr/>
          <p:nvPr/>
        </p:nvSpPr>
        <p:spPr>
          <a:xfrm>
            <a:off x="722233" y="1830229"/>
            <a:ext cx="3161109" cy="1905357"/>
          </a:xfrm>
          <a:prstGeom prst="roundRect">
            <a:avLst>
              <a:gd name="adj" fmla="val 5759"/>
            </a:avLst>
          </a:prstGeom>
          <a:solidFill>
            <a:srgbClr val="08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3"/>
          <p:cNvSpPr/>
          <p:nvPr/>
        </p:nvSpPr>
        <p:spPr>
          <a:xfrm>
            <a:off x="722233" y="1807369"/>
            <a:ext cx="3161109" cy="91440"/>
          </a:xfrm>
          <a:prstGeom prst="roundRect">
            <a:avLst>
              <a:gd name="adj" fmla="val 82945"/>
            </a:avLst>
          </a:prstGeom>
          <a:solidFill>
            <a:srgbClr val="8C9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3"/>
          <p:cNvSpPr/>
          <p:nvPr/>
        </p:nvSpPr>
        <p:spPr>
          <a:xfrm>
            <a:off x="2031921" y="1559362"/>
            <a:ext cx="541734" cy="541734"/>
          </a:xfrm>
          <a:prstGeom prst="roundRect">
            <a:avLst>
              <a:gd name="adj" fmla="val 168791"/>
            </a:avLst>
          </a:prstGeom>
          <a:solidFill>
            <a:srgbClr val="8C9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3"/>
          <p:cNvSpPr/>
          <p:nvPr/>
        </p:nvSpPr>
        <p:spPr>
          <a:xfrm>
            <a:off x="2194441" y="1694736"/>
            <a:ext cx="216694" cy="270867"/>
          </a:xfrm>
          <a:prstGeom prst="rect">
            <a:avLst/>
          </a:prstGeom>
          <a:noFill/>
          <a:ln>
            <a:noFill/>
          </a:ln>
        </p:spPr>
        <p:txBody>
          <a:bodyPr spcFirstLastPara="1" wrap="square" lIns="0" tIns="0" rIns="0" bIns="0" anchor="t" anchorCtr="0">
            <a:noAutofit/>
          </a:bodyPr>
          <a:lstStyle/>
          <a:p>
            <a:pPr marL="0" marR="0" lvl="0" indent="0" algn="ctr" rtl="0">
              <a:lnSpc>
                <a:spcPct val="158823"/>
              </a:lnSpc>
              <a:spcBef>
                <a:spcPts val="0"/>
              </a:spcBef>
              <a:spcAft>
                <a:spcPts val="0"/>
              </a:spcAft>
              <a:buClr>
                <a:srgbClr val="000000"/>
              </a:buClr>
              <a:buSzPts val="1700"/>
              <a:buFont typeface="Fraunces Medium"/>
              <a:buNone/>
            </a:pPr>
            <a:r>
              <a:rPr lang="en-US" sz="1700" b="0" i="0" u="none" strike="noStrike" cap="none">
                <a:solidFill>
                  <a:srgbClr val="000000"/>
                </a:solidFill>
                <a:latin typeface="Fraunces Medium"/>
                <a:ea typeface="Fraunces Medium"/>
                <a:cs typeface="Fraunces Medium"/>
                <a:sym typeface="Fraunces Medium"/>
              </a:rPr>
              <a:t>1</a:t>
            </a:r>
            <a:endParaRPr sz="1700" b="0" i="0" u="none" strike="noStrike" cap="none"/>
          </a:p>
        </p:txBody>
      </p:sp>
      <p:sp>
        <p:nvSpPr>
          <p:cNvPr id="90" name="Google Shape;90;p23"/>
          <p:cNvSpPr/>
          <p:nvPr/>
        </p:nvSpPr>
        <p:spPr>
          <a:xfrm>
            <a:off x="925592" y="2281595"/>
            <a:ext cx="2754392" cy="564356"/>
          </a:xfrm>
          <a:prstGeom prst="rect">
            <a:avLst/>
          </a:prstGeom>
          <a:noFill/>
          <a:ln>
            <a:noFill/>
          </a:ln>
        </p:spPr>
        <p:txBody>
          <a:bodyPr spcFirstLastPara="1" wrap="square" lIns="0" tIns="0" rIns="0" bIns="0" anchor="t" anchorCtr="0">
            <a:noAutofit/>
          </a:bodyPr>
          <a:lstStyle/>
          <a:p>
            <a:pPr marL="0" marR="0" lvl="0" indent="0" algn="ctr" rtl="0">
              <a:lnSpc>
                <a:spcPct val="125714"/>
              </a:lnSpc>
              <a:spcBef>
                <a:spcPts val="0"/>
              </a:spcBef>
              <a:spcAft>
                <a:spcPts val="0"/>
              </a:spcAft>
              <a:buClr>
                <a:srgbClr val="EBECEF"/>
              </a:buClr>
              <a:buSzPts val="1750"/>
              <a:buFont typeface="Fraunces Medium"/>
              <a:buNone/>
            </a:pPr>
            <a:r>
              <a:rPr lang="en-US" sz="1750" b="0" i="0" u="none" strike="noStrike" cap="none">
                <a:solidFill>
                  <a:srgbClr val="EBECEF"/>
                </a:solidFill>
                <a:latin typeface="Fraunces Medium"/>
                <a:ea typeface="Fraunces Medium"/>
                <a:cs typeface="Fraunces Medium"/>
                <a:sym typeface="Fraunces Medium"/>
              </a:rPr>
              <a:t>Introduction - What is Security?</a:t>
            </a:r>
            <a:endParaRPr sz="1750" b="0" i="0" u="none" strike="noStrike" cap="none"/>
          </a:p>
        </p:txBody>
      </p:sp>
      <p:sp>
        <p:nvSpPr>
          <p:cNvPr id="91" name="Google Shape;91;p23"/>
          <p:cNvSpPr/>
          <p:nvPr/>
        </p:nvSpPr>
        <p:spPr>
          <a:xfrm>
            <a:off x="925592" y="2954298"/>
            <a:ext cx="2754392" cy="577929"/>
          </a:xfrm>
          <a:prstGeom prst="rect">
            <a:avLst/>
          </a:prstGeom>
          <a:noFill/>
          <a:ln>
            <a:noFill/>
          </a:ln>
        </p:spPr>
        <p:txBody>
          <a:bodyPr spcFirstLastPara="1" wrap="square" lIns="0" tIns="0" rIns="0" bIns="0" anchor="t" anchorCtr="0">
            <a:noAutofit/>
          </a:bodyPr>
          <a:lstStyle/>
          <a:p>
            <a:pPr marL="0" marR="0" lvl="0" indent="0" algn="ctr" rtl="0">
              <a:lnSpc>
                <a:spcPct val="160714"/>
              </a:lnSpc>
              <a:spcBef>
                <a:spcPts val="0"/>
              </a:spcBef>
              <a:spcAft>
                <a:spcPts val="0"/>
              </a:spcAft>
              <a:buClr>
                <a:srgbClr val="EBECEF"/>
              </a:buClr>
              <a:buSzPts val="1400"/>
              <a:buFont typeface="Epilogue"/>
              <a:buNone/>
            </a:pPr>
            <a:r>
              <a:rPr lang="en-US" sz="1400" b="0" i="0" u="none" strike="noStrike" cap="none">
                <a:solidFill>
                  <a:srgbClr val="EBECEF"/>
                </a:solidFill>
                <a:latin typeface="Epilogue"/>
                <a:ea typeface="Epilogue"/>
                <a:cs typeface="Epilogue"/>
                <a:sym typeface="Epilogue"/>
              </a:rPr>
              <a:t>Why it matters and common threats</a:t>
            </a:r>
            <a:endParaRPr sz="1400" b="0" i="0" u="none" strike="noStrike" cap="none"/>
          </a:p>
        </p:txBody>
      </p:sp>
      <p:sp>
        <p:nvSpPr>
          <p:cNvPr id="92" name="Google Shape;92;p23"/>
          <p:cNvSpPr/>
          <p:nvPr/>
        </p:nvSpPr>
        <p:spPr>
          <a:xfrm>
            <a:off x="4063841" y="1830229"/>
            <a:ext cx="3161109" cy="1905357"/>
          </a:xfrm>
          <a:prstGeom prst="roundRect">
            <a:avLst>
              <a:gd name="adj" fmla="val 5759"/>
            </a:avLst>
          </a:prstGeom>
          <a:solidFill>
            <a:srgbClr val="08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3"/>
          <p:cNvSpPr/>
          <p:nvPr/>
        </p:nvSpPr>
        <p:spPr>
          <a:xfrm>
            <a:off x="4063841" y="1807369"/>
            <a:ext cx="3161109" cy="91440"/>
          </a:xfrm>
          <a:prstGeom prst="roundRect">
            <a:avLst>
              <a:gd name="adj" fmla="val 82945"/>
            </a:avLst>
          </a:prstGeom>
          <a:solidFill>
            <a:srgbClr val="8C9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3"/>
          <p:cNvSpPr/>
          <p:nvPr/>
        </p:nvSpPr>
        <p:spPr>
          <a:xfrm>
            <a:off x="5373529" y="1559362"/>
            <a:ext cx="541734" cy="541734"/>
          </a:xfrm>
          <a:prstGeom prst="roundRect">
            <a:avLst>
              <a:gd name="adj" fmla="val 168791"/>
            </a:avLst>
          </a:prstGeom>
          <a:solidFill>
            <a:srgbClr val="8C9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3"/>
          <p:cNvSpPr/>
          <p:nvPr/>
        </p:nvSpPr>
        <p:spPr>
          <a:xfrm>
            <a:off x="5536049" y="1694736"/>
            <a:ext cx="216694" cy="270867"/>
          </a:xfrm>
          <a:prstGeom prst="rect">
            <a:avLst/>
          </a:prstGeom>
          <a:noFill/>
          <a:ln>
            <a:noFill/>
          </a:ln>
        </p:spPr>
        <p:txBody>
          <a:bodyPr spcFirstLastPara="1" wrap="square" lIns="0" tIns="0" rIns="0" bIns="0" anchor="t" anchorCtr="0">
            <a:noAutofit/>
          </a:bodyPr>
          <a:lstStyle/>
          <a:p>
            <a:pPr marL="0" marR="0" lvl="0" indent="0" algn="ctr" rtl="0">
              <a:lnSpc>
                <a:spcPct val="158823"/>
              </a:lnSpc>
              <a:spcBef>
                <a:spcPts val="0"/>
              </a:spcBef>
              <a:spcAft>
                <a:spcPts val="0"/>
              </a:spcAft>
              <a:buClr>
                <a:srgbClr val="000000"/>
              </a:buClr>
              <a:buSzPts val="1700"/>
              <a:buFont typeface="Fraunces Medium"/>
              <a:buNone/>
            </a:pPr>
            <a:r>
              <a:rPr lang="en-US" sz="1700" b="0" i="0" u="none" strike="noStrike" cap="none">
                <a:solidFill>
                  <a:srgbClr val="000000"/>
                </a:solidFill>
                <a:latin typeface="Fraunces Medium"/>
                <a:ea typeface="Fraunces Medium"/>
                <a:cs typeface="Fraunces Medium"/>
                <a:sym typeface="Fraunces Medium"/>
              </a:rPr>
              <a:t>2</a:t>
            </a:r>
            <a:endParaRPr sz="1700" b="0" i="0" u="none" strike="noStrike" cap="none"/>
          </a:p>
        </p:txBody>
      </p:sp>
      <p:sp>
        <p:nvSpPr>
          <p:cNvPr id="96" name="Google Shape;96;p23"/>
          <p:cNvSpPr/>
          <p:nvPr/>
        </p:nvSpPr>
        <p:spPr>
          <a:xfrm>
            <a:off x="4326969" y="2281595"/>
            <a:ext cx="2634853" cy="282178"/>
          </a:xfrm>
          <a:prstGeom prst="rect">
            <a:avLst/>
          </a:prstGeom>
          <a:noFill/>
          <a:ln>
            <a:noFill/>
          </a:ln>
        </p:spPr>
        <p:txBody>
          <a:bodyPr spcFirstLastPara="1" wrap="square" lIns="0" tIns="0" rIns="0" bIns="0" anchor="t" anchorCtr="0">
            <a:noAutofit/>
          </a:bodyPr>
          <a:lstStyle/>
          <a:p>
            <a:pPr marL="0" marR="0" lvl="0" indent="0" algn="ctr" rtl="0">
              <a:lnSpc>
                <a:spcPct val="125714"/>
              </a:lnSpc>
              <a:spcBef>
                <a:spcPts val="0"/>
              </a:spcBef>
              <a:spcAft>
                <a:spcPts val="0"/>
              </a:spcAft>
              <a:buClr>
                <a:srgbClr val="EBECEF"/>
              </a:buClr>
              <a:buSzPts val="1750"/>
              <a:buFont typeface="Fraunces Medium"/>
              <a:buNone/>
            </a:pPr>
            <a:r>
              <a:rPr lang="en-US" sz="1750" b="0" i="0" u="none" strike="noStrike" cap="none">
                <a:solidFill>
                  <a:srgbClr val="EBECEF"/>
                </a:solidFill>
                <a:latin typeface="Fraunces Medium"/>
                <a:ea typeface="Fraunces Medium"/>
                <a:cs typeface="Fraunces Medium"/>
                <a:sym typeface="Fraunces Medium"/>
              </a:rPr>
              <a:t>Linux Security Overview</a:t>
            </a:r>
            <a:endParaRPr sz="1750" b="0" i="0" u="none" strike="noStrike" cap="none"/>
          </a:p>
        </p:txBody>
      </p:sp>
      <p:sp>
        <p:nvSpPr>
          <p:cNvPr id="97" name="Google Shape;97;p23"/>
          <p:cNvSpPr/>
          <p:nvPr/>
        </p:nvSpPr>
        <p:spPr>
          <a:xfrm>
            <a:off x="4267200" y="2672120"/>
            <a:ext cx="2754392" cy="577929"/>
          </a:xfrm>
          <a:prstGeom prst="rect">
            <a:avLst/>
          </a:prstGeom>
          <a:noFill/>
          <a:ln>
            <a:noFill/>
          </a:ln>
        </p:spPr>
        <p:txBody>
          <a:bodyPr spcFirstLastPara="1" wrap="square" lIns="0" tIns="0" rIns="0" bIns="0" anchor="t" anchorCtr="0">
            <a:noAutofit/>
          </a:bodyPr>
          <a:lstStyle/>
          <a:p>
            <a:pPr marL="0" marR="0" lvl="0" indent="0" algn="ctr" rtl="0">
              <a:lnSpc>
                <a:spcPct val="160714"/>
              </a:lnSpc>
              <a:spcBef>
                <a:spcPts val="0"/>
              </a:spcBef>
              <a:spcAft>
                <a:spcPts val="0"/>
              </a:spcAft>
              <a:buClr>
                <a:srgbClr val="EBECEF"/>
              </a:buClr>
              <a:buSzPts val="1400"/>
              <a:buFont typeface="Epilogue"/>
              <a:buNone/>
            </a:pPr>
            <a:r>
              <a:rPr lang="en-US" sz="1400" b="0" i="0" u="none" strike="noStrike" cap="none">
                <a:solidFill>
                  <a:srgbClr val="EBECEF"/>
                </a:solidFill>
                <a:latin typeface="Epilogue"/>
                <a:ea typeface="Epilogue"/>
                <a:cs typeface="Epilogue"/>
                <a:sym typeface="Epilogue"/>
              </a:rPr>
              <a:t>Why it matters and common threats</a:t>
            </a:r>
            <a:endParaRPr sz="1400" b="0" i="0" u="none" strike="noStrike" cap="none"/>
          </a:p>
        </p:txBody>
      </p:sp>
      <p:sp>
        <p:nvSpPr>
          <p:cNvPr id="98" name="Google Shape;98;p23"/>
          <p:cNvSpPr/>
          <p:nvPr/>
        </p:nvSpPr>
        <p:spPr>
          <a:xfrm>
            <a:off x="7405449" y="1830229"/>
            <a:ext cx="3161109" cy="1905357"/>
          </a:xfrm>
          <a:prstGeom prst="roundRect">
            <a:avLst>
              <a:gd name="adj" fmla="val 5759"/>
            </a:avLst>
          </a:prstGeom>
          <a:solidFill>
            <a:srgbClr val="08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3"/>
          <p:cNvSpPr/>
          <p:nvPr/>
        </p:nvSpPr>
        <p:spPr>
          <a:xfrm>
            <a:off x="7405449" y="1807369"/>
            <a:ext cx="3161109" cy="91440"/>
          </a:xfrm>
          <a:prstGeom prst="roundRect">
            <a:avLst>
              <a:gd name="adj" fmla="val 82945"/>
            </a:avLst>
          </a:prstGeom>
          <a:solidFill>
            <a:srgbClr val="8C9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3"/>
          <p:cNvSpPr/>
          <p:nvPr/>
        </p:nvSpPr>
        <p:spPr>
          <a:xfrm>
            <a:off x="8715137" y="1559362"/>
            <a:ext cx="541734" cy="541734"/>
          </a:xfrm>
          <a:prstGeom prst="roundRect">
            <a:avLst>
              <a:gd name="adj" fmla="val 168791"/>
            </a:avLst>
          </a:prstGeom>
          <a:solidFill>
            <a:srgbClr val="8C9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3"/>
          <p:cNvSpPr/>
          <p:nvPr/>
        </p:nvSpPr>
        <p:spPr>
          <a:xfrm>
            <a:off x="8877657" y="1694736"/>
            <a:ext cx="216694" cy="270867"/>
          </a:xfrm>
          <a:prstGeom prst="rect">
            <a:avLst/>
          </a:prstGeom>
          <a:noFill/>
          <a:ln>
            <a:noFill/>
          </a:ln>
        </p:spPr>
        <p:txBody>
          <a:bodyPr spcFirstLastPara="1" wrap="square" lIns="0" tIns="0" rIns="0" bIns="0" anchor="t" anchorCtr="0">
            <a:noAutofit/>
          </a:bodyPr>
          <a:lstStyle/>
          <a:p>
            <a:pPr marL="0" marR="0" lvl="0" indent="0" algn="ctr" rtl="0">
              <a:lnSpc>
                <a:spcPct val="158823"/>
              </a:lnSpc>
              <a:spcBef>
                <a:spcPts val="0"/>
              </a:spcBef>
              <a:spcAft>
                <a:spcPts val="0"/>
              </a:spcAft>
              <a:buClr>
                <a:srgbClr val="000000"/>
              </a:buClr>
              <a:buSzPts val="1700"/>
              <a:buFont typeface="Fraunces Medium"/>
              <a:buNone/>
            </a:pPr>
            <a:r>
              <a:rPr lang="en-US" sz="1700" b="0" i="0" u="none" strike="noStrike" cap="none">
                <a:solidFill>
                  <a:srgbClr val="000000"/>
                </a:solidFill>
                <a:latin typeface="Fraunces Medium"/>
                <a:ea typeface="Fraunces Medium"/>
                <a:cs typeface="Fraunces Medium"/>
                <a:sym typeface="Fraunces Medium"/>
              </a:rPr>
              <a:t>3</a:t>
            </a:r>
            <a:endParaRPr sz="1700" b="0" i="0" u="none" strike="noStrike" cap="none"/>
          </a:p>
        </p:txBody>
      </p:sp>
      <p:sp>
        <p:nvSpPr>
          <p:cNvPr id="102" name="Google Shape;102;p23"/>
          <p:cNvSpPr/>
          <p:nvPr/>
        </p:nvSpPr>
        <p:spPr>
          <a:xfrm>
            <a:off x="7742515" y="2281595"/>
            <a:ext cx="2486978" cy="282178"/>
          </a:xfrm>
          <a:prstGeom prst="rect">
            <a:avLst/>
          </a:prstGeom>
          <a:noFill/>
          <a:ln>
            <a:noFill/>
          </a:ln>
        </p:spPr>
        <p:txBody>
          <a:bodyPr spcFirstLastPara="1" wrap="square" lIns="0" tIns="0" rIns="0" bIns="0" anchor="t" anchorCtr="0">
            <a:noAutofit/>
          </a:bodyPr>
          <a:lstStyle/>
          <a:p>
            <a:pPr marL="0" marR="0" lvl="0" indent="0" algn="ctr" rtl="0">
              <a:lnSpc>
                <a:spcPct val="125714"/>
              </a:lnSpc>
              <a:spcBef>
                <a:spcPts val="0"/>
              </a:spcBef>
              <a:spcAft>
                <a:spcPts val="0"/>
              </a:spcAft>
              <a:buClr>
                <a:srgbClr val="EBECEF"/>
              </a:buClr>
              <a:buSzPts val="1750"/>
              <a:buFont typeface="Fraunces Medium"/>
              <a:buNone/>
            </a:pPr>
            <a:r>
              <a:rPr lang="en-US" sz="1750" b="0" i="0" u="none" strike="noStrike" cap="none">
                <a:solidFill>
                  <a:srgbClr val="EBECEF"/>
                </a:solidFill>
                <a:latin typeface="Fraunces Medium"/>
                <a:ea typeface="Fraunces Medium"/>
                <a:cs typeface="Fraunces Medium"/>
                <a:sym typeface="Fraunces Medium"/>
              </a:rPr>
              <a:t>Security Fundamentals</a:t>
            </a:r>
            <a:endParaRPr sz="1750" b="0" i="0" u="none" strike="noStrike" cap="none"/>
          </a:p>
        </p:txBody>
      </p:sp>
      <p:sp>
        <p:nvSpPr>
          <p:cNvPr id="103" name="Google Shape;103;p23"/>
          <p:cNvSpPr/>
          <p:nvPr/>
        </p:nvSpPr>
        <p:spPr>
          <a:xfrm>
            <a:off x="7608808" y="2672120"/>
            <a:ext cx="2754392" cy="577929"/>
          </a:xfrm>
          <a:prstGeom prst="rect">
            <a:avLst/>
          </a:prstGeom>
          <a:noFill/>
          <a:ln>
            <a:noFill/>
          </a:ln>
        </p:spPr>
        <p:txBody>
          <a:bodyPr spcFirstLastPara="1" wrap="square" lIns="0" tIns="0" rIns="0" bIns="0" anchor="t" anchorCtr="0">
            <a:noAutofit/>
          </a:bodyPr>
          <a:lstStyle/>
          <a:p>
            <a:pPr marL="0" marR="0" lvl="0" indent="0" algn="ctr" rtl="0">
              <a:lnSpc>
                <a:spcPct val="160714"/>
              </a:lnSpc>
              <a:spcBef>
                <a:spcPts val="0"/>
              </a:spcBef>
              <a:spcAft>
                <a:spcPts val="0"/>
              </a:spcAft>
              <a:buClr>
                <a:srgbClr val="EBECEF"/>
              </a:buClr>
              <a:buSzPts val="1400"/>
              <a:buFont typeface="Epilogue"/>
              <a:buNone/>
            </a:pPr>
            <a:r>
              <a:rPr lang="en-US" sz="1400" b="0" i="0" u="none" strike="noStrike" cap="none">
                <a:solidFill>
                  <a:srgbClr val="EBECEF"/>
                </a:solidFill>
                <a:latin typeface="Epilogue"/>
                <a:ea typeface="Epilogue"/>
                <a:cs typeface="Epilogue"/>
                <a:sym typeface="Epilogue"/>
              </a:rPr>
              <a:t>Users, permissions, firewalls, SSH</a:t>
            </a:r>
            <a:endParaRPr sz="1400" b="0" i="0" u="none" strike="noStrike" cap="none"/>
          </a:p>
        </p:txBody>
      </p:sp>
      <p:sp>
        <p:nvSpPr>
          <p:cNvPr id="104" name="Google Shape;104;p23"/>
          <p:cNvSpPr/>
          <p:nvPr/>
        </p:nvSpPr>
        <p:spPr>
          <a:xfrm>
            <a:off x="10747058" y="1830229"/>
            <a:ext cx="3161109" cy="1905357"/>
          </a:xfrm>
          <a:prstGeom prst="roundRect">
            <a:avLst>
              <a:gd name="adj" fmla="val 5759"/>
            </a:avLst>
          </a:prstGeom>
          <a:solidFill>
            <a:srgbClr val="08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3"/>
          <p:cNvSpPr/>
          <p:nvPr/>
        </p:nvSpPr>
        <p:spPr>
          <a:xfrm>
            <a:off x="10747058" y="1807369"/>
            <a:ext cx="3161109" cy="91440"/>
          </a:xfrm>
          <a:prstGeom prst="roundRect">
            <a:avLst>
              <a:gd name="adj" fmla="val 82945"/>
            </a:avLst>
          </a:prstGeom>
          <a:solidFill>
            <a:srgbClr val="8C9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3"/>
          <p:cNvSpPr/>
          <p:nvPr/>
        </p:nvSpPr>
        <p:spPr>
          <a:xfrm>
            <a:off x="12056745" y="1559362"/>
            <a:ext cx="541734" cy="541734"/>
          </a:xfrm>
          <a:prstGeom prst="roundRect">
            <a:avLst>
              <a:gd name="adj" fmla="val 168791"/>
            </a:avLst>
          </a:prstGeom>
          <a:solidFill>
            <a:srgbClr val="8C9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3"/>
          <p:cNvSpPr/>
          <p:nvPr/>
        </p:nvSpPr>
        <p:spPr>
          <a:xfrm>
            <a:off x="12219265" y="1694736"/>
            <a:ext cx="216694" cy="270867"/>
          </a:xfrm>
          <a:prstGeom prst="rect">
            <a:avLst/>
          </a:prstGeom>
          <a:noFill/>
          <a:ln>
            <a:noFill/>
          </a:ln>
        </p:spPr>
        <p:txBody>
          <a:bodyPr spcFirstLastPara="1" wrap="square" lIns="0" tIns="0" rIns="0" bIns="0" anchor="t" anchorCtr="0">
            <a:noAutofit/>
          </a:bodyPr>
          <a:lstStyle/>
          <a:p>
            <a:pPr marL="0" marR="0" lvl="0" indent="0" algn="ctr" rtl="0">
              <a:lnSpc>
                <a:spcPct val="158823"/>
              </a:lnSpc>
              <a:spcBef>
                <a:spcPts val="0"/>
              </a:spcBef>
              <a:spcAft>
                <a:spcPts val="0"/>
              </a:spcAft>
              <a:buClr>
                <a:srgbClr val="000000"/>
              </a:buClr>
              <a:buSzPts val="1700"/>
              <a:buFont typeface="Fraunces Medium"/>
              <a:buNone/>
            </a:pPr>
            <a:r>
              <a:rPr lang="en-US" sz="1700" b="0" i="0" u="none" strike="noStrike" cap="none">
                <a:solidFill>
                  <a:srgbClr val="000000"/>
                </a:solidFill>
                <a:latin typeface="Fraunces Medium"/>
                <a:ea typeface="Fraunces Medium"/>
                <a:cs typeface="Fraunces Medium"/>
                <a:sym typeface="Fraunces Medium"/>
              </a:rPr>
              <a:t>4</a:t>
            </a:r>
            <a:endParaRPr sz="1700" b="0" i="0" u="none" strike="noStrike" cap="none"/>
          </a:p>
        </p:txBody>
      </p:sp>
      <p:sp>
        <p:nvSpPr>
          <p:cNvPr id="108" name="Google Shape;108;p23"/>
          <p:cNvSpPr/>
          <p:nvPr/>
        </p:nvSpPr>
        <p:spPr>
          <a:xfrm>
            <a:off x="11199019" y="2281595"/>
            <a:ext cx="2257187" cy="282178"/>
          </a:xfrm>
          <a:prstGeom prst="rect">
            <a:avLst/>
          </a:prstGeom>
          <a:noFill/>
          <a:ln>
            <a:noFill/>
          </a:ln>
        </p:spPr>
        <p:txBody>
          <a:bodyPr spcFirstLastPara="1" wrap="square" lIns="0" tIns="0" rIns="0" bIns="0" anchor="t" anchorCtr="0">
            <a:noAutofit/>
          </a:bodyPr>
          <a:lstStyle/>
          <a:p>
            <a:pPr marL="0" marR="0" lvl="0" indent="0" algn="ctr" rtl="0">
              <a:lnSpc>
                <a:spcPct val="125714"/>
              </a:lnSpc>
              <a:spcBef>
                <a:spcPts val="0"/>
              </a:spcBef>
              <a:spcAft>
                <a:spcPts val="0"/>
              </a:spcAft>
              <a:buClr>
                <a:srgbClr val="EBECEF"/>
              </a:buClr>
              <a:buSzPts val="1750"/>
              <a:buFont typeface="Fraunces Medium"/>
              <a:buNone/>
            </a:pPr>
            <a:r>
              <a:rPr lang="en-US" sz="1750" b="0" i="0" u="none" strike="noStrike" cap="none">
                <a:solidFill>
                  <a:srgbClr val="EBECEF"/>
                </a:solidFill>
                <a:latin typeface="Fraunces Medium"/>
                <a:ea typeface="Fraunces Medium"/>
                <a:cs typeface="Fraunces Medium"/>
                <a:sym typeface="Fraunces Medium"/>
              </a:rPr>
              <a:t>Security Tools</a:t>
            </a:r>
            <a:endParaRPr sz="1750" b="0" i="0" u="none" strike="noStrike" cap="none"/>
          </a:p>
        </p:txBody>
      </p:sp>
      <p:sp>
        <p:nvSpPr>
          <p:cNvPr id="109" name="Google Shape;109;p23"/>
          <p:cNvSpPr/>
          <p:nvPr/>
        </p:nvSpPr>
        <p:spPr>
          <a:xfrm>
            <a:off x="10950416" y="2672120"/>
            <a:ext cx="2754392" cy="577929"/>
          </a:xfrm>
          <a:prstGeom prst="rect">
            <a:avLst/>
          </a:prstGeom>
          <a:noFill/>
          <a:ln>
            <a:noFill/>
          </a:ln>
        </p:spPr>
        <p:txBody>
          <a:bodyPr spcFirstLastPara="1" wrap="square" lIns="0" tIns="0" rIns="0" bIns="0" anchor="t" anchorCtr="0">
            <a:noAutofit/>
          </a:bodyPr>
          <a:lstStyle/>
          <a:p>
            <a:pPr marL="0" marR="0" lvl="0" indent="0" algn="ctr" rtl="0">
              <a:lnSpc>
                <a:spcPct val="160714"/>
              </a:lnSpc>
              <a:spcBef>
                <a:spcPts val="0"/>
              </a:spcBef>
              <a:spcAft>
                <a:spcPts val="0"/>
              </a:spcAft>
              <a:buClr>
                <a:srgbClr val="EBECEF"/>
              </a:buClr>
              <a:buSzPts val="1400"/>
              <a:buFont typeface="Epilogue"/>
              <a:buNone/>
            </a:pPr>
            <a:r>
              <a:rPr lang="en-US" sz="1400" b="0" i="0" u="none" strike="noStrike" cap="none">
                <a:solidFill>
                  <a:srgbClr val="EBECEF"/>
                </a:solidFill>
                <a:latin typeface="Epilogue"/>
                <a:ea typeface="Epilogue"/>
                <a:cs typeface="Epilogue"/>
                <a:sym typeface="Epilogue"/>
              </a:rPr>
              <a:t>Firewalls, scanners, antivirus, IDS/IPS</a:t>
            </a:r>
            <a:endParaRPr sz="1400" b="0" i="0" u="none" strike="noStrike" cap="none"/>
          </a:p>
        </p:txBody>
      </p:sp>
      <p:sp>
        <p:nvSpPr>
          <p:cNvPr id="110" name="Google Shape;110;p23"/>
          <p:cNvSpPr/>
          <p:nvPr/>
        </p:nvSpPr>
        <p:spPr>
          <a:xfrm>
            <a:off x="722233" y="4186952"/>
            <a:ext cx="3161109" cy="1623179"/>
          </a:xfrm>
          <a:prstGeom prst="roundRect">
            <a:avLst>
              <a:gd name="adj" fmla="val 6760"/>
            </a:avLst>
          </a:prstGeom>
          <a:solidFill>
            <a:srgbClr val="08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3"/>
          <p:cNvSpPr/>
          <p:nvPr/>
        </p:nvSpPr>
        <p:spPr>
          <a:xfrm>
            <a:off x="722233" y="4164092"/>
            <a:ext cx="3161109" cy="91440"/>
          </a:xfrm>
          <a:prstGeom prst="roundRect">
            <a:avLst>
              <a:gd name="adj" fmla="val 82945"/>
            </a:avLst>
          </a:prstGeom>
          <a:solidFill>
            <a:srgbClr val="8C9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3"/>
          <p:cNvSpPr/>
          <p:nvPr/>
        </p:nvSpPr>
        <p:spPr>
          <a:xfrm>
            <a:off x="2031921" y="3916085"/>
            <a:ext cx="541734" cy="541734"/>
          </a:xfrm>
          <a:prstGeom prst="roundRect">
            <a:avLst>
              <a:gd name="adj" fmla="val 168791"/>
            </a:avLst>
          </a:prstGeom>
          <a:solidFill>
            <a:srgbClr val="8C9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3"/>
          <p:cNvSpPr/>
          <p:nvPr/>
        </p:nvSpPr>
        <p:spPr>
          <a:xfrm>
            <a:off x="2194441" y="4051459"/>
            <a:ext cx="216694" cy="270867"/>
          </a:xfrm>
          <a:prstGeom prst="rect">
            <a:avLst/>
          </a:prstGeom>
          <a:noFill/>
          <a:ln>
            <a:noFill/>
          </a:ln>
        </p:spPr>
        <p:txBody>
          <a:bodyPr spcFirstLastPara="1" wrap="square" lIns="0" tIns="0" rIns="0" bIns="0" anchor="t" anchorCtr="0">
            <a:noAutofit/>
          </a:bodyPr>
          <a:lstStyle/>
          <a:p>
            <a:pPr marL="0" marR="0" lvl="0" indent="0" algn="ctr" rtl="0">
              <a:lnSpc>
                <a:spcPct val="158823"/>
              </a:lnSpc>
              <a:spcBef>
                <a:spcPts val="0"/>
              </a:spcBef>
              <a:spcAft>
                <a:spcPts val="0"/>
              </a:spcAft>
              <a:buClr>
                <a:srgbClr val="000000"/>
              </a:buClr>
              <a:buSzPts val="1700"/>
              <a:buFont typeface="Fraunces Medium"/>
              <a:buNone/>
            </a:pPr>
            <a:r>
              <a:rPr lang="en-US" sz="1700" b="0" i="0" u="none" strike="noStrike" cap="none">
                <a:solidFill>
                  <a:srgbClr val="000000"/>
                </a:solidFill>
                <a:latin typeface="Fraunces Medium"/>
                <a:ea typeface="Fraunces Medium"/>
                <a:cs typeface="Fraunces Medium"/>
                <a:sym typeface="Fraunces Medium"/>
              </a:rPr>
              <a:t>5</a:t>
            </a:r>
            <a:endParaRPr sz="1700" b="0" i="0" u="none" strike="noStrike" cap="none"/>
          </a:p>
        </p:txBody>
      </p:sp>
      <p:sp>
        <p:nvSpPr>
          <p:cNvPr id="114" name="Google Shape;114;p23"/>
          <p:cNvSpPr/>
          <p:nvPr/>
        </p:nvSpPr>
        <p:spPr>
          <a:xfrm>
            <a:off x="1174194" y="4638318"/>
            <a:ext cx="2257187" cy="282178"/>
          </a:xfrm>
          <a:prstGeom prst="rect">
            <a:avLst/>
          </a:prstGeom>
          <a:noFill/>
          <a:ln>
            <a:noFill/>
          </a:ln>
        </p:spPr>
        <p:txBody>
          <a:bodyPr spcFirstLastPara="1" wrap="square" lIns="0" tIns="0" rIns="0" bIns="0" anchor="t" anchorCtr="0">
            <a:noAutofit/>
          </a:bodyPr>
          <a:lstStyle/>
          <a:p>
            <a:pPr marL="0" marR="0" lvl="0" indent="0" algn="ctr" rtl="0">
              <a:lnSpc>
                <a:spcPct val="125714"/>
              </a:lnSpc>
              <a:spcBef>
                <a:spcPts val="0"/>
              </a:spcBef>
              <a:spcAft>
                <a:spcPts val="0"/>
              </a:spcAft>
              <a:buClr>
                <a:srgbClr val="EBECEF"/>
              </a:buClr>
              <a:buSzPts val="1750"/>
              <a:buFont typeface="Fraunces Medium"/>
              <a:buNone/>
            </a:pPr>
            <a:r>
              <a:rPr lang="en-US" sz="1750" b="0" i="0" u="none" strike="noStrike" cap="none">
                <a:solidFill>
                  <a:srgbClr val="EBECEF"/>
                </a:solidFill>
                <a:latin typeface="Fraunces Medium"/>
                <a:ea typeface="Fraunces Medium"/>
                <a:cs typeface="Fraunces Medium"/>
                <a:sym typeface="Fraunces Medium"/>
              </a:rPr>
              <a:t>Monitoring Tools</a:t>
            </a:r>
            <a:endParaRPr sz="1750" b="0" i="0" u="none" strike="noStrike" cap="none"/>
          </a:p>
        </p:txBody>
      </p:sp>
      <p:sp>
        <p:nvSpPr>
          <p:cNvPr id="115" name="Google Shape;115;p23"/>
          <p:cNvSpPr/>
          <p:nvPr/>
        </p:nvSpPr>
        <p:spPr>
          <a:xfrm>
            <a:off x="925592" y="5028843"/>
            <a:ext cx="2754392" cy="577929"/>
          </a:xfrm>
          <a:prstGeom prst="rect">
            <a:avLst/>
          </a:prstGeom>
          <a:noFill/>
          <a:ln>
            <a:noFill/>
          </a:ln>
        </p:spPr>
        <p:txBody>
          <a:bodyPr spcFirstLastPara="1" wrap="square" lIns="0" tIns="0" rIns="0" bIns="0" anchor="t" anchorCtr="0">
            <a:noAutofit/>
          </a:bodyPr>
          <a:lstStyle/>
          <a:p>
            <a:pPr marL="0" marR="0" lvl="0" indent="0" algn="ctr" rtl="0">
              <a:lnSpc>
                <a:spcPct val="160714"/>
              </a:lnSpc>
              <a:spcBef>
                <a:spcPts val="0"/>
              </a:spcBef>
              <a:spcAft>
                <a:spcPts val="0"/>
              </a:spcAft>
              <a:buClr>
                <a:srgbClr val="EBECEF"/>
              </a:buClr>
              <a:buSzPts val="1400"/>
              <a:buFont typeface="Epilogue"/>
              <a:buNone/>
            </a:pPr>
            <a:r>
              <a:rPr lang="en-US" sz="1400" b="0" i="0" u="none" strike="noStrike" cap="none">
                <a:solidFill>
                  <a:srgbClr val="EBECEF"/>
                </a:solidFill>
                <a:latin typeface="Epilogue"/>
                <a:ea typeface="Epilogue"/>
                <a:cs typeface="Epilogue"/>
                <a:sym typeface="Epilogue"/>
              </a:rPr>
              <a:t>Performance, network, and log management</a:t>
            </a:r>
            <a:endParaRPr sz="1400" b="0" i="0" u="none" strike="noStrike" cap="none"/>
          </a:p>
        </p:txBody>
      </p:sp>
      <p:sp>
        <p:nvSpPr>
          <p:cNvPr id="116" name="Google Shape;116;p23"/>
          <p:cNvSpPr/>
          <p:nvPr/>
        </p:nvSpPr>
        <p:spPr>
          <a:xfrm>
            <a:off x="4063841" y="4186952"/>
            <a:ext cx="3161109" cy="1623179"/>
          </a:xfrm>
          <a:prstGeom prst="roundRect">
            <a:avLst>
              <a:gd name="adj" fmla="val 6760"/>
            </a:avLst>
          </a:prstGeom>
          <a:solidFill>
            <a:srgbClr val="08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3"/>
          <p:cNvSpPr/>
          <p:nvPr/>
        </p:nvSpPr>
        <p:spPr>
          <a:xfrm>
            <a:off x="4063841" y="4164092"/>
            <a:ext cx="3161109" cy="91440"/>
          </a:xfrm>
          <a:prstGeom prst="roundRect">
            <a:avLst>
              <a:gd name="adj" fmla="val 82945"/>
            </a:avLst>
          </a:prstGeom>
          <a:solidFill>
            <a:srgbClr val="8C9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3"/>
          <p:cNvSpPr/>
          <p:nvPr/>
        </p:nvSpPr>
        <p:spPr>
          <a:xfrm>
            <a:off x="5373529" y="3916085"/>
            <a:ext cx="541734" cy="541734"/>
          </a:xfrm>
          <a:prstGeom prst="roundRect">
            <a:avLst>
              <a:gd name="adj" fmla="val 168791"/>
            </a:avLst>
          </a:prstGeom>
          <a:solidFill>
            <a:srgbClr val="8C9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3"/>
          <p:cNvSpPr/>
          <p:nvPr/>
        </p:nvSpPr>
        <p:spPr>
          <a:xfrm>
            <a:off x="5536049" y="4051459"/>
            <a:ext cx="216694" cy="270867"/>
          </a:xfrm>
          <a:prstGeom prst="rect">
            <a:avLst/>
          </a:prstGeom>
          <a:noFill/>
          <a:ln>
            <a:noFill/>
          </a:ln>
        </p:spPr>
        <p:txBody>
          <a:bodyPr spcFirstLastPara="1" wrap="square" lIns="0" tIns="0" rIns="0" bIns="0" anchor="t" anchorCtr="0">
            <a:noAutofit/>
          </a:bodyPr>
          <a:lstStyle/>
          <a:p>
            <a:pPr marL="0" marR="0" lvl="0" indent="0" algn="ctr" rtl="0">
              <a:lnSpc>
                <a:spcPct val="158823"/>
              </a:lnSpc>
              <a:spcBef>
                <a:spcPts val="0"/>
              </a:spcBef>
              <a:spcAft>
                <a:spcPts val="0"/>
              </a:spcAft>
              <a:buClr>
                <a:srgbClr val="000000"/>
              </a:buClr>
              <a:buSzPts val="1700"/>
              <a:buFont typeface="Fraunces Medium"/>
              <a:buNone/>
            </a:pPr>
            <a:r>
              <a:rPr lang="en-US" sz="1700" b="0" i="0" u="none" strike="noStrike" cap="none">
                <a:solidFill>
                  <a:srgbClr val="000000"/>
                </a:solidFill>
                <a:latin typeface="Fraunces Medium"/>
                <a:ea typeface="Fraunces Medium"/>
                <a:cs typeface="Fraunces Medium"/>
                <a:sym typeface="Fraunces Medium"/>
              </a:rPr>
              <a:t>6</a:t>
            </a:r>
            <a:endParaRPr sz="1700" b="0" i="0" u="none" strike="noStrike" cap="none"/>
          </a:p>
        </p:txBody>
      </p:sp>
      <p:sp>
        <p:nvSpPr>
          <p:cNvPr id="120" name="Google Shape;120;p23"/>
          <p:cNvSpPr/>
          <p:nvPr/>
        </p:nvSpPr>
        <p:spPr>
          <a:xfrm>
            <a:off x="4515803" y="4638318"/>
            <a:ext cx="2257187" cy="282178"/>
          </a:xfrm>
          <a:prstGeom prst="rect">
            <a:avLst/>
          </a:prstGeom>
          <a:noFill/>
          <a:ln>
            <a:noFill/>
          </a:ln>
        </p:spPr>
        <p:txBody>
          <a:bodyPr spcFirstLastPara="1" wrap="square" lIns="0" tIns="0" rIns="0" bIns="0" anchor="t" anchorCtr="0">
            <a:noAutofit/>
          </a:bodyPr>
          <a:lstStyle/>
          <a:p>
            <a:pPr marL="0" marR="0" lvl="0" indent="0" algn="ctr" rtl="0">
              <a:lnSpc>
                <a:spcPct val="125714"/>
              </a:lnSpc>
              <a:spcBef>
                <a:spcPts val="0"/>
              </a:spcBef>
              <a:spcAft>
                <a:spcPts val="0"/>
              </a:spcAft>
              <a:buClr>
                <a:srgbClr val="EBECEF"/>
              </a:buClr>
              <a:buSzPts val="1750"/>
              <a:buFont typeface="Fraunces Medium"/>
              <a:buNone/>
            </a:pPr>
            <a:r>
              <a:rPr lang="en-US" sz="1750" b="0" i="0" u="none" strike="noStrike" cap="none">
                <a:solidFill>
                  <a:srgbClr val="EBECEF"/>
                </a:solidFill>
                <a:latin typeface="Fraunces Medium"/>
                <a:ea typeface="Fraunces Medium"/>
                <a:cs typeface="Fraunces Medium"/>
                <a:sym typeface="Fraunces Medium"/>
              </a:rPr>
              <a:t>SIEM Explained</a:t>
            </a:r>
            <a:endParaRPr sz="1750" b="0" i="0" u="none" strike="noStrike" cap="none"/>
          </a:p>
        </p:txBody>
      </p:sp>
      <p:sp>
        <p:nvSpPr>
          <p:cNvPr id="121" name="Google Shape;121;p23"/>
          <p:cNvSpPr/>
          <p:nvPr/>
        </p:nvSpPr>
        <p:spPr>
          <a:xfrm>
            <a:off x="4267200" y="5028843"/>
            <a:ext cx="2754392" cy="288965"/>
          </a:xfrm>
          <a:prstGeom prst="rect">
            <a:avLst/>
          </a:prstGeom>
          <a:noFill/>
          <a:ln>
            <a:noFill/>
          </a:ln>
        </p:spPr>
        <p:txBody>
          <a:bodyPr spcFirstLastPara="1" wrap="square" lIns="0" tIns="0" rIns="0" bIns="0" anchor="t" anchorCtr="0">
            <a:noAutofit/>
          </a:bodyPr>
          <a:lstStyle/>
          <a:p>
            <a:pPr marL="0" marR="0" lvl="0" indent="0" algn="ctr" rtl="0">
              <a:lnSpc>
                <a:spcPct val="160714"/>
              </a:lnSpc>
              <a:spcBef>
                <a:spcPts val="0"/>
              </a:spcBef>
              <a:spcAft>
                <a:spcPts val="0"/>
              </a:spcAft>
              <a:buClr>
                <a:srgbClr val="EBECEF"/>
              </a:buClr>
              <a:buSzPts val="1400"/>
              <a:buFont typeface="Epilogue"/>
              <a:buNone/>
            </a:pPr>
            <a:r>
              <a:rPr lang="en-US" sz="1400" b="0" i="0" u="none" strike="noStrike" cap="none">
                <a:solidFill>
                  <a:srgbClr val="EBECEF"/>
                </a:solidFill>
                <a:latin typeface="Epilogue"/>
                <a:ea typeface="Epilogue"/>
                <a:cs typeface="Epilogue"/>
                <a:sym typeface="Epilogue"/>
              </a:rPr>
              <a:t>What it is and why you need it</a:t>
            </a:r>
            <a:endParaRPr sz="1400" b="0" i="0" u="none" strike="noStrike" cap="none"/>
          </a:p>
        </p:txBody>
      </p:sp>
      <p:sp>
        <p:nvSpPr>
          <p:cNvPr id="122" name="Google Shape;122;p23"/>
          <p:cNvSpPr/>
          <p:nvPr/>
        </p:nvSpPr>
        <p:spPr>
          <a:xfrm>
            <a:off x="7405449" y="4186952"/>
            <a:ext cx="3161109" cy="1623179"/>
          </a:xfrm>
          <a:prstGeom prst="roundRect">
            <a:avLst>
              <a:gd name="adj" fmla="val 6760"/>
            </a:avLst>
          </a:prstGeom>
          <a:solidFill>
            <a:srgbClr val="08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3"/>
          <p:cNvSpPr/>
          <p:nvPr/>
        </p:nvSpPr>
        <p:spPr>
          <a:xfrm>
            <a:off x="7405449" y="4164092"/>
            <a:ext cx="3161109" cy="91440"/>
          </a:xfrm>
          <a:prstGeom prst="roundRect">
            <a:avLst>
              <a:gd name="adj" fmla="val 82945"/>
            </a:avLst>
          </a:prstGeom>
          <a:solidFill>
            <a:srgbClr val="8C9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3"/>
          <p:cNvSpPr/>
          <p:nvPr/>
        </p:nvSpPr>
        <p:spPr>
          <a:xfrm>
            <a:off x="8715137" y="3916085"/>
            <a:ext cx="541734" cy="541734"/>
          </a:xfrm>
          <a:prstGeom prst="roundRect">
            <a:avLst>
              <a:gd name="adj" fmla="val 168791"/>
            </a:avLst>
          </a:prstGeom>
          <a:solidFill>
            <a:srgbClr val="8C9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3"/>
          <p:cNvSpPr/>
          <p:nvPr/>
        </p:nvSpPr>
        <p:spPr>
          <a:xfrm>
            <a:off x="8877657" y="4051459"/>
            <a:ext cx="216694" cy="270867"/>
          </a:xfrm>
          <a:prstGeom prst="rect">
            <a:avLst/>
          </a:prstGeom>
          <a:noFill/>
          <a:ln>
            <a:noFill/>
          </a:ln>
        </p:spPr>
        <p:txBody>
          <a:bodyPr spcFirstLastPara="1" wrap="square" lIns="0" tIns="0" rIns="0" bIns="0" anchor="t" anchorCtr="0">
            <a:noAutofit/>
          </a:bodyPr>
          <a:lstStyle/>
          <a:p>
            <a:pPr marL="0" marR="0" lvl="0" indent="0" algn="ctr" rtl="0">
              <a:lnSpc>
                <a:spcPct val="158823"/>
              </a:lnSpc>
              <a:spcBef>
                <a:spcPts val="0"/>
              </a:spcBef>
              <a:spcAft>
                <a:spcPts val="0"/>
              </a:spcAft>
              <a:buClr>
                <a:srgbClr val="000000"/>
              </a:buClr>
              <a:buSzPts val="1700"/>
              <a:buFont typeface="Fraunces Medium"/>
              <a:buNone/>
            </a:pPr>
            <a:r>
              <a:rPr lang="en-US" sz="1700" b="0" i="0" u="none" strike="noStrike" cap="none">
                <a:solidFill>
                  <a:srgbClr val="000000"/>
                </a:solidFill>
                <a:latin typeface="Fraunces Medium"/>
                <a:ea typeface="Fraunces Medium"/>
                <a:cs typeface="Fraunces Medium"/>
                <a:sym typeface="Fraunces Medium"/>
              </a:rPr>
              <a:t>7</a:t>
            </a:r>
            <a:endParaRPr sz="1700" b="0" i="0" u="none" strike="noStrike" cap="none"/>
          </a:p>
        </p:txBody>
      </p:sp>
      <p:sp>
        <p:nvSpPr>
          <p:cNvPr id="126" name="Google Shape;126;p23"/>
          <p:cNvSpPr/>
          <p:nvPr/>
        </p:nvSpPr>
        <p:spPr>
          <a:xfrm>
            <a:off x="7857411" y="4638318"/>
            <a:ext cx="2257187" cy="282178"/>
          </a:xfrm>
          <a:prstGeom prst="rect">
            <a:avLst/>
          </a:prstGeom>
          <a:noFill/>
          <a:ln>
            <a:noFill/>
          </a:ln>
        </p:spPr>
        <p:txBody>
          <a:bodyPr spcFirstLastPara="1" wrap="square" lIns="0" tIns="0" rIns="0" bIns="0" anchor="t" anchorCtr="0">
            <a:noAutofit/>
          </a:bodyPr>
          <a:lstStyle/>
          <a:p>
            <a:pPr marL="0" marR="0" lvl="0" indent="0" algn="ctr" rtl="0">
              <a:lnSpc>
                <a:spcPct val="125714"/>
              </a:lnSpc>
              <a:spcBef>
                <a:spcPts val="0"/>
              </a:spcBef>
              <a:spcAft>
                <a:spcPts val="0"/>
              </a:spcAft>
              <a:buClr>
                <a:srgbClr val="EBECEF"/>
              </a:buClr>
              <a:buSzPts val="1750"/>
              <a:buFont typeface="Fraunces Medium"/>
              <a:buNone/>
            </a:pPr>
            <a:r>
              <a:rPr lang="en-US" sz="1750" b="0" i="0" u="none" strike="noStrike" cap="none">
                <a:solidFill>
                  <a:srgbClr val="EBECEF"/>
                </a:solidFill>
                <a:latin typeface="Fraunces Medium"/>
                <a:ea typeface="Fraunces Medium"/>
                <a:cs typeface="Fraunces Medium"/>
                <a:sym typeface="Fraunces Medium"/>
              </a:rPr>
              <a:t>Wazuh Platform</a:t>
            </a:r>
            <a:endParaRPr sz="1750" b="0" i="0" u="none" strike="noStrike" cap="none"/>
          </a:p>
        </p:txBody>
      </p:sp>
      <p:sp>
        <p:nvSpPr>
          <p:cNvPr id="127" name="Google Shape;127;p23"/>
          <p:cNvSpPr/>
          <p:nvPr/>
        </p:nvSpPr>
        <p:spPr>
          <a:xfrm>
            <a:off x="7608808" y="5028843"/>
            <a:ext cx="2754392" cy="288965"/>
          </a:xfrm>
          <a:prstGeom prst="rect">
            <a:avLst/>
          </a:prstGeom>
          <a:noFill/>
          <a:ln>
            <a:noFill/>
          </a:ln>
        </p:spPr>
        <p:txBody>
          <a:bodyPr spcFirstLastPara="1" wrap="square" lIns="0" tIns="0" rIns="0" bIns="0" anchor="t" anchorCtr="0">
            <a:noAutofit/>
          </a:bodyPr>
          <a:lstStyle/>
          <a:p>
            <a:pPr marL="0" marR="0" lvl="0" indent="0" algn="ctr" rtl="0">
              <a:lnSpc>
                <a:spcPct val="160714"/>
              </a:lnSpc>
              <a:spcBef>
                <a:spcPts val="0"/>
              </a:spcBef>
              <a:spcAft>
                <a:spcPts val="0"/>
              </a:spcAft>
              <a:buClr>
                <a:srgbClr val="EBECEF"/>
              </a:buClr>
              <a:buSzPts val="1400"/>
              <a:buFont typeface="Epilogue"/>
              <a:buNone/>
            </a:pPr>
            <a:r>
              <a:rPr lang="en-US" sz="1400" b="0" i="0" u="none" strike="noStrike" cap="none">
                <a:solidFill>
                  <a:srgbClr val="EBECEF"/>
                </a:solidFill>
                <a:latin typeface="Epilogue"/>
                <a:ea typeface="Epilogue"/>
                <a:cs typeface="Epilogue"/>
                <a:sym typeface="Epilogue"/>
              </a:rPr>
              <a:t>Architecture and key features</a:t>
            </a:r>
            <a:endParaRPr sz="1400" b="0" i="0" u="none" strike="noStrike" cap="none"/>
          </a:p>
        </p:txBody>
      </p:sp>
      <p:sp>
        <p:nvSpPr>
          <p:cNvPr id="128" name="Google Shape;128;p23"/>
          <p:cNvSpPr/>
          <p:nvPr/>
        </p:nvSpPr>
        <p:spPr>
          <a:xfrm>
            <a:off x="10747058" y="4186952"/>
            <a:ext cx="3161109" cy="1623179"/>
          </a:xfrm>
          <a:prstGeom prst="roundRect">
            <a:avLst>
              <a:gd name="adj" fmla="val 6760"/>
            </a:avLst>
          </a:prstGeom>
          <a:solidFill>
            <a:srgbClr val="08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3"/>
          <p:cNvSpPr/>
          <p:nvPr/>
        </p:nvSpPr>
        <p:spPr>
          <a:xfrm>
            <a:off x="10747058" y="4164092"/>
            <a:ext cx="3161109" cy="91440"/>
          </a:xfrm>
          <a:prstGeom prst="roundRect">
            <a:avLst>
              <a:gd name="adj" fmla="val 82945"/>
            </a:avLst>
          </a:prstGeom>
          <a:solidFill>
            <a:srgbClr val="8C9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3"/>
          <p:cNvSpPr/>
          <p:nvPr/>
        </p:nvSpPr>
        <p:spPr>
          <a:xfrm>
            <a:off x="12056745" y="3916085"/>
            <a:ext cx="541734" cy="541734"/>
          </a:xfrm>
          <a:prstGeom prst="roundRect">
            <a:avLst>
              <a:gd name="adj" fmla="val 168791"/>
            </a:avLst>
          </a:prstGeom>
          <a:solidFill>
            <a:srgbClr val="8C9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3"/>
          <p:cNvSpPr/>
          <p:nvPr/>
        </p:nvSpPr>
        <p:spPr>
          <a:xfrm>
            <a:off x="12219265" y="4051459"/>
            <a:ext cx="216694" cy="270867"/>
          </a:xfrm>
          <a:prstGeom prst="rect">
            <a:avLst/>
          </a:prstGeom>
          <a:noFill/>
          <a:ln>
            <a:noFill/>
          </a:ln>
        </p:spPr>
        <p:txBody>
          <a:bodyPr spcFirstLastPara="1" wrap="square" lIns="0" tIns="0" rIns="0" bIns="0" anchor="t" anchorCtr="0">
            <a:noAutofit/>
          </a:bodyPr>
          <a:lstStyle/>
          <a:p>
            <a:pPr marL="0" marR="0" lvl="0" indent="0" algn="ctr" rtl="0">
              <a:lnSpc>
                <a:spcPct val="158823"/>
              </a:lnSpc>
              <a:spcBef>
                <a:spcPts val="0"/>
              </a:spcBef>
              <a:spcAft>
                <a:spcPts val="0"/>
              </a:spcAft>
              <a:buClr>
                <a:srgbClr val="000000"/>
              </a:buClr>
              <a:buSzPts val="1700"/>
              <a:buFont typeface="Fraunces Medium"/>
              <a:buNone/>
            </a:pPr>
            <a:r>
              <a:rPr lang="en-US" sz="1700" b="0" i="0" u="none" strike="noStrike" cap="none">
                <a:solidFill>
                  <a:srgbClr val="000000"/>
                </a:solidFill>
                <a:latin typeface="Fraunces Medium"/>
                <a:ea typeface="Fraunces Medium"/>
                <a:cs typeface="Fraunces Medium"/>
                <a:sym typeface="Fraunces Medium"/>
              </a:rPr>
              <a:t>8</a:t>
            </a:r>
            <a:endParaRPr sz="1700" b="0" i="0" u="none" strike="noStrike" cap="none"/>
          </a:p>
        </p:txBody>
      </p:sp>
      <p:sp>
        <p:nvSpPr>
          <p:cNvPr id="132" name="Google Shape;132;p23"/>
          <p:cNvSpPr/>
          <p:nvPr/>
        </p:nvSpPr>
        <p:spPr>
          <a:xfrm>
            <a:off x="11082576" y="4638318"/>
            <a:ext cx="2490073" cy="282178"/>
          </a:xfrm>
          <a:prstGeom prst="rect">
            <a:avLst/>
          </a:prstGeom>
          <a:noFill/>
          <a:ln>
            <a:noFill/>
          </a:ln>
        </p:spPr>
        <p:txBody>
          <a:bodyPr spcFirstLastPara="1" wrap="square" lIns="0" tIns="0" rIns="0" bIns="0" anchor="t" anchorCtr="0">
            <a:noAutofit/>
          </a:bodyPr>
          <a:lstStyle/>
          <a:p>
            <a:pPr marL="0" marR="0" lvl="0" indent="0" algn="ctr" rtl="0">
              <a:lnSpc>
                <a:spcPct val="125714"/>
              </a:lnSpc>
              <a:spcBef>
                <a:spcPts val="0"/>
              </a:spcBef>
              <a:spcAft>
                <a:spcPts val="0"/>
              </a:spcAft>
              <a:buClr>
                <a:srgbClr val="EBECEF"/>
              </a:buClr>
              <a:buSzPts val="1750"/>
              <a:buFont typeface="Fraunces Medium"/>
              <a:buNone/>
            </a:pPr>
            <a:r>
              <a:rPr lang="en-US" sz="1750" b="0" i="0" u="none" strike="noStrike" cap="none">
                <a:solidFill>
                  <a:srgbClr val="EBECEF"/>
                </a:solidFill>
                <a:latin typeface="Fraunces Medium"/>
                <a:ea typeface="Fraunces Medium"/>
                <a:cs typeface="Fraunces Medium"/>
                <a:sym typeface="Fraunces Medium"/>
              </a:rPr>
              <a:t>Hands-On Deployment</a:t>
            </a:r>
            <a:endParaRPr sz="1750" b="0" i="0" u="none" strike="noStrike" cap="none"/>
          </a:p>
        </p:txBody>
      </p:sp>
      <p:sp>
        <p:nvSpPr>
          <p:cNvPr id="133" name="Google Shape;133;p23"/>
          <p:cNvSpPr/>
          <p:nvPr/>
        </p:nvSpPr>
        <p:spPr>
          <a:xfrm>
            <a:off x="10950416" y="5028843"/>
            <a:ext cx="2754392" cy="577929"/>
          </a:xfrm>
          <a:prstGeom prst="rect">
            <a:avLst/>
          </a:prstGeom>
          <a:noFill/>
          <a:ln>
            <a:noFill/>
          </a:ln>
        </p:spPr>
        <p:txBody>
          <a:bodyPr spcFirstLastPara="1" wrap="square" lIns="0" tIns="0" rIns="0" bIns="0" anchor="t" anchorCtr="0">
            <a:noAutofit/>
          </a:bodyPr>
          <a:lstStyle/>
          <a:p>
            <a:pPr marL="0" marR="0" lvl="0" indent="0" algn="ctr" rtl="0">
              <a:lnSpc>
                <a:spcPct val="160714"/>
              </a:lnSpc>
              <a:spcBef>
                <a:spcPts val="0"/>
              </a:spcBef>
              <a:spcAft>
                <a:spcPts val="0"/>
              </a:spcAft>
              <a:buClr>
                <a:srgbClr val="EBECEF"/>
              </a:buClr>
              <a:buSzPts val="1400"/>
              <a:buFont typeface="Epilogue"/>
              <a:buNone/>
            </a:pPr>
            <a:r>
              <a:rPr lang="en-US" sz="1400" b="0" i="0" u="none" strike="noStrike" cap="none">
                <a:solidFill>
                  <a:srgbClr val="EBECEF"/>
                </a:solidFill>
                <a:latin typeface="Epilogue"/>
                <a:ea typeface="Epilogue"/>
                <a:cs typeface="Epilogue"/>
                <a:sym typeface="Epilogue"/>
              </a:rPr>
              <a:t>Step-by-step Wazuh installation</a:t>
            </a:r>
            <a:endParaRPr sz="1400" b="0" i="0" u="none" strike="noStrike" cap="none"/>
          </a:p>
        </p:txBody>
      </p:sp>
      <p:sp>
        <p:nvSpPr>
          <p:cNvPr id="134" name="Google Shape;134;p23"/>
          <p:cNvSpPr/>
          <p:nvPr/>
        </p:nvSpPr>
        <p:spPr>
          <a:xfrm>
            <a:off x="722233" y="6261497"/>
            <a:ext cx="6502718" cy="1334214"/>
          </a:xfrm>
          <a:prstGeom prst="roundRect">
            <a:avLst>
              <a:gd name="adj" fmla="val 8224"/>
            </a:avLst>
          </a:prstGeom>
          <a:solidFill>
            <a:srgbClr val="08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3"/>
          <p:cNvSpPr/>
          <p:nvPr/>
        </p:nvSpPr>
        <p:spPr>
          <a:xfrm>
            <a:off x="722233" y="6238637"/>
            <a:ext cx="6502718" cy="91440"/>
          </a:xfrm>
          <a:prstGeom prst="roundRect">
            <a:avLst>
              <a:gd name="adj" fmla="val 82945"/>
            </a:avLst>
          </a:prstGeom>
          <a:solidFill>
            <a:srgbClr val="8C9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3"/>
          <p:cNvSpPr/>
          <p:nvPr/>
        </p:nvSpPr>
        <p:spPr>
          <a:xfrm>
            <a:off x="3702725" y="5990630"/>
            <a:ext cx="541734" cy="541734"/>
          </a:xfrm>
          <a:prstGeom prst="roundRect">
            <a:avLst>
              <a:gd name="adj" fmla="val 168791"/>
            </a:avLst>
          </a:prstGeom>
          <a:solidFill>
            <a:srgbClr val="8C9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3"/>
          <p:cNvSpPr/>
          <p:nvPr/>
        </p:nvSpPr>
        <p:spPr>
          <a:xfrm>
            <a:off x="3865245" y="6126004"/>
            <a:ext cx="216694" cy="270867"/>
          </a:xfrm>
          <a:prstGeom prst="rect">
            <a:avLst/>
          </a:prstGeom>
          <a:noFill/>
          <a:ln>
            <a:noFill/>
          </a:ln>
        </p:spPr>
        <p:txBody>
          <a:bodyPr spcFirstLastPara="1" wrap="square" lIns="0" tIns="0" rIns="0" bIns="0" anchor="t" anchorCtr="0">
            <a:noAutofit/>
          </a:bodyPr>
          <a:lstStyle/>
          <a:p>
            <a:pPr marL="0" marR="0" lvl="0" indent="0" algn="ctr" rtl="0">
              <a:lnSpc>
                <a:spcPct val="158823"/>
              </a:lnSpc>
              <a:spcBef>
                <a:spcPts val="0"/>
              </a:spcBef>
              <a:spcAft>
                <a:spcPts val="0"/>
              </a:spcAft>
              <a:buClr>
                <a:srgbClr val="000000"/>
              </a:buClr>
              <a:buSzPts val="1700"/>
              <a:buFont typeface="Fraunces Medium"/>
              <a:buNone/>
            </a:pPr>
            <a:r>
              <a:rPr lang="en-US" sz="1700" b="0" i="0" u="none" strike="noStrike" cap="none">
                <a:solidFill>
                  <a:srgbClr val="000000"/>
                </a:solidFill>
                <a:latin typeface="Fraunces Medium"/>
                <a:ea typeface="Fraunces Medium"/>
                <a:cs typeface="Fraunces Medium"/>
                <a:sym typeface="Fraunces Medium"/>
              </a:rPr>
              <a:t>9</a:t>
            </a:r>
            <a:endParaRPr sz="1700" b="0" i="0" u="none" strike="noStrike" cap="none"/>
          </a:p>
        </p:txBody>
      </p:sp>
      <p:sp>
        <p:nvSpPr>
          <p:cNvPr id="138" name="Google Shape;138;p23"/>
          <p:cNvSpPr/>
          <p:nvPr/>
        </p:nvSpPr>
        <p:spPr>
          <a:xfrm>
            <a:off x="2797612" y="6712863"/>
            <a:ext cx="2351961" cy="282178"/>
          </a:xfrm>
          <a:prstGeom prst="rect">
            <a:avLst/>
          </a:prstGeom>
          <a:noFill/>
          <a:ln>
            <a:noFill/>
          </a:ln>
        </p:spPr>
        <p:txBody>
          <a:bodyPr spcFirstLastPara="1" wrap="square" lIns="0" tIns="0" rIns="0" bIns="0" anchor="t" anchorCtr="0">
            <a:noAutofit/>
          </a:bodyPr>
          <a:lstStyle/>
          <a:p>
            <a:pPr marL="0" marR="0" lvl="0" indent="0" algn="ctr" rtl="0">
              <a:lnSpc>
                <a:spcPct val="125714"/>
              </a:lnSpc>
              <a:spcBef>
                <a:spcPts val="0"/>
              </a:spcBef>
              <a:spcAft>
                <a:spcPts val="0"/>
              </a:spcAft>
              <a:buClr>
                <a:srgbClr val="EBECEF"/>
              </a:buClr>
              <a:buSzPts val="1750"/>
              <a:buFont typeface="Fraunces Medium"/>
              <a:buNone/>
            </a:pPr>
            <a:r>
              <a:rPr lang="en-US" sz="1750" b="0" i="0" u="none" strike="noStrike" cap="none">
                <a:solidFill>
                  <a:srgbClr val="EBECEF"/>
                </a:solidFill>
                <a:latin typeface="Fraunces Medium"/>
                <a:ea typeface="Fraunces Medium"/>
                <a:cs typeface="Fraunces Medium"/>
                <a:sym typeface="Fraunces Medium"/>
              </a:rPr>
              <a:t>Real-World Use Cases</a:t>
            </a:r>
            <a:endParaRPr sz="1750" b="0" i="0" u="none" strike="noStrike" cap="none"/>
          </a:p>
        </p:txBody>
      </p:sp>
      <p:sp>
        <p:nvSpPr>
          <p:cNvPr id="139" name="Google Shape;139;p23"/>
          <p:cNvSpPr/>
          <p:nvPr/>
        </p:nvSpPr>
        <p:spPr>
          <a:xfrm>
            <a:off x="925592" y="7103388"/>
            <a:ext cx="6096000" cy="288965"/>
          </a:xfrm>
          <a:prstGeom prst="rect">
            <a:avLst/>
          </a:prstGeom>
          <a:noFill/>
          <a:ln>
            <a:noFill/>
          </a:ln>
        </p:spPr>
        <p:txBody>
          <a:bodyPr spcFirstLastPara="1" wrap="square" lIns="0" tIns="0" rIns="0" bIns="0" anchor="t" anchorCtr="0">
            <a:noAutofit/>
          </a:bodyPr>
          <a:lstStyle/>
          <a:p>
            <a:pPr marL="0" marR="0" lvl="0" indent="0" algn="ctr" rtl="0">
              <a:lnSpc>
                <a:spcPct val="160714"/>
              </a:lnSpc>
              <a:spcBef>
                <a:spcPts val="0"/>
              </a:spcBef>
              <a:spcAft>
                <a:spcPts val="0"/>
              </a:spcAft>
              <a:buClr>
                <a:srgbClr val="EBECEF"/>
              </a:buClr>
              <a:buSzPts val="1400"/>
              <a:buFont typeface="Epilogue"/>
              <a:buNone/>
            </a:pPr>
            <a:r>
              <a:rPr lang="en-US" sz="1400" b="0" i="0" u="none" strike="noStrike" cap="none">
                <a:solidFill>
                  <a:srgbClr val="EBECEF"/>
                </a:solidFill>
                <a:latin typeface="Epilogue"/>
                <a:ea typeface="Epilogue"/>
                <a:cs typeface="Epilogue"/>
                <a:sym typeface="Epilogue"/>
              </a:rPr>
              <a:t>Practical applications and incident response</a:t>
            </a:r>
            <a:endParaRPr sz="1400" b="0" i="0" u="none" strike="noStrike" cap="none"/>
          </a:p>
        </p:txBody>
      </p:sp>
      <p:sp>
        <p:nvSpPr>
          <p:cNvPr id="140" name="Google Shape;140;p23"/>
          <p:cNvSpPr/>
          <p:nvPr/>
        </p:nvSpPr>
        <p:spPr>
          <a:xfrm>
            <a:off x="7405449" y="6261497"/>
            <a:ext cx="6502718" cy="1334214"/>
          </a:xfrm>
          <a:prstGeom prst="roundRect">
            <a:avLst>
              <a:gd name="adj" fmla="val 8224"/>
            </a:avLst>
          </a:prstGeom>
          <a:solidFill>
            <a:srgbClr val="08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3"/>
          <p:cNvSpPr/>
          <p:nvPr/>
        </p:nvSpPr>
        <p:spPr>
          <a:xfrm>
            <a:off x="7405449" y="6238637"/>
            <a:ext cx="6502718" cy="91440"/>
          </a:xfrm>
          <a:prstGeom prst="roundRect">
            <a:avLst>
              <a:gd name="adj" fmla="val 82945"/>
            </a:avLst>
          </a:prstGeom>
          <a:solidFill>
            <a:srgbClr val="8C9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3"/>
          <p:cNvSpPr/>
          <p:nvPr/>
        </p:nvSpPr>
        <p:spPr>
          <a:xfrm>
            <a:off x="10385941" y="5990630"/>
            <a:ext cx="541734" cy="541734"/>
          </a:xfrm>
          <a:prstGeom prst="roundRect">
            <a:avLst>
              <a:gd name="adj" fmla="val 168791"/>
            </a:avLst>
          </a:prstGeom>
          <a:solidFill>
            <a:srgbClr val="8C9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3"/>
          <p:cNvSpPr/>
          <p:nvPr/>
        </p:nvSpPr>
        <p:spPr>
          <a:xfrm>
            <a:off x="10548444" y="6126000"/>
            <a:ext cx="379200" cy="270900"/>
          </a:xfrm>
          <a:prstGeom prst="rect">
            <a:avLst/>
          </a:prstGeom>
          <a:noFill/>
          <a:ln>
            <a:noFill/>
          </a:ln>
        </p:spPr>
        <p:txBody>
          <a:bodyPr spcFirstLastPara="1" wrap="square" lIns="0" tIns="0" rIns="0" bIns="0" anchor="t" anchorCtr="0">
            <a:noAutofit/>
          </a:bodyPr>
          <a:lstStyle/>
          <a:p>
            <a:pPr marL="0" marR="0" lvl="0" indent="0" algn="ctr" rtl="0">
              <a:lnSpc>
                <a:spcPct val="158823"/>
              </a:lnSpc>
              <a:spcBef>
                <a:spcPts val="0"/>
              </a:spcBef>
              <a:spcAft>
                <a:spcPts val="0"/>
              </a:spcAft>
              <a:buClr>
                <a:srgbClr val="000000"/>
              </a:buClr>
              <a:buSzPts val="1700"/>
              <a:buFont typeface="Fraunces Medium"/>
              <a:buNone/>
            </a:pPr>
            <a:r>
              <a:rPr lang="en-US" sz="1700" b="0" i="0" u="none" strike="noStrike" cap="none">
                <a:solidFill>
                  <a:srgbClr val="000000"/>
                </a:solidFill>
                <a:latin typeface="Fraunces Medium"/>
                <a:ea typeface="Fraunces Medium"/>
                <a:cs typeface="Fraunces Medium"/>
                <a:sym typeface="Fraunces Medium"/>
              </a:rPr>
              <a:t>10</a:t>
            </a:r>
            <a:endParaRPr sz="1700" b="0" i="0" u="none" strike="noStrike" cap="none"/>
          </a:p>
        </p:txBody>
      </p:sp>
      <p:sp>
        <p:nvSpPr>
          <p:cNvPr id="144" name="Google Shape;144;p23"/>
          <p:cNvSpPr/>
          <p:nvPr/>
        </p:nvSpPr>
        <p:spPr>
          <a:xfrm>
            <a:off x="9528215" y="6712863"/>
            <a:ext cx="2257187" cy="282178"/>
          </a:xfrm>
          <a:prstGeom prst="rect">
            <a:avLst/>
          </a:prstGeom>
          <a:noFill/>
          <a:ln>
            <a:noFill/>
          </a:ln>
        </p:spPr>
        <p:txBody>
          <a:bodyPr spcFirstLastPara="1" wrap="square" lIns="0" tIns="0" rIns="0" bIns="0" anchor="t" anchorCtr="0">
            <a:noAutofit/>
          </a:bodyPr>
          <a:lstStyle/>
          <a:p>
            <a:pPr marL="0" marR="0" lvl="0" indent="0" algn="ctr" rtl="0">
              <a:lnSpc>
                <a:spcPct val="125714"/>
              </a:lnSpc>
              <a:spcBef>
                <a:spcPts val="0"/>
              </a:spcBef>
              <a:spcAft>
                <a:spcPts val="0"/>
              </a:spcAft>
              <a:buClr>
                <a:srgbClr val="EBECEF"/>
              </a:buClr>
              <a:buSzPts val="1750"/>
              <a:buFont typeface="Fraunces Medium"/>
              <a:buNone/>
            </a:pPr>
            <a:r>
              <a:rPr lang="en-US" sz="1750" b="0" i="0" u="none" strike="noStrike" cap="none">
                <a:solidFill>
                  <a:srgbClr val="EBECEF"/>
                </a:solidFill>
                <a:latin typeface="Fraunces Medium"/>
                <a:ea typeface="Fraunces Medium"/>
                <a:cs typeface="Fraunces Medium"/>
                <a:sym typeface="Fraunces Medium"/>
              </a:rPr>
              <a:t>Best Practices</a:t>
            </a:r>
            <a:endParaRPr sz="1750" b="0" i="0" u="none" strike="noStrike" cap="none"/>
          </a:p>
        </p:txBody>
      </p:sp>
      <p:sp>
        <p:nvSpPr>
          <p:cNvPr id="145" name="Google Shape;145;p23"/>
          <p:cNvSpPr/>
          <p:nvPr/>
        </p:nvSpPr>
        <p:spPr>
          <a:xfrm>
            <a:off x="7608808" y="7103388"/>
            <a:ext cx="6096000" cy="288965"/>
          </a:xfrm>
          <a:prstGeom prst="rect">
            <a:avLst/>
          </a:prstGeom>
          <a:noFill/>
          <a:ln>
            <a:noFill/>
          </a:ln>
        </p:spPr>
        <p:txBody>
          <a:bodyPr spcFirstLastPara="1" wrap="square" lIns="0" tIns="0" rIns="0" bIns="0" anchor="t" anchorCtr="0">
            <a:noAutofit/>
          </a:bodyPr>
          <a:lstStyle/>
          <a:p>
            <a:pPr marL="0" marR="0" lvl="0" indent="0" algn="ctr" rtl="0">
              <a:lnSpc>
                <a:spcPct val="160714"/>
              </a:lnSpc>
              <a:spcBef>
                <a:spcPts val="0"/>
              </a:spcBef>
              <a:spcAft>
                <a:spcPts val="0"/>
              </a:spcAft>
              <a:buClr>
                <a:srgbClr val="EBECEF"/>
              </a:buClr>
              <a:buSzPts val="1400"/>
              <a:buFont typeface="Epilogue"/>
              <a:buNone/>
            </a:pPr>
            <a:r>
              <a:rPr lang="en-US" sz="1400" b="0" i="0" u="none" strike="noStrike" cap="none">
                <a:solidFill>
                  <a:srgbClr val="EBECEF"/>
                </a:solidFill>
                <a:latin typeface="Epilogue"/>
                <a:ea typeface="Epilogue"/>
                <a:cs typeface="Epilogue"/>
                <a:sym typeface="Epilogue"/>
              </a:rPr>
              <a:t>Security recommendations and next steps</a:t>
            </a:r>
            <a:endParaRPr sz="1400" b="0" i="0" u="none" strike="noStrike" cap="none"/>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24" descr="preencoded.png"/>
          <p:cNvPicPr preferRelativeResize="0"/>
          <p:nvPr/>
        </p:nvPicPr>
        <p:blipFill rotWithShape="1">
          <a:blip r:embed="rId3">
            <a:alphaModFix/>
          </a:blip>
          <a:srcRect/>
          <a:stretch/>
        </p:blipFill>
        <p:spPr>
          <a:xfrm>
            <a:off x="0" y="0"/>
            <a:ext cx="14630400" cy="2469475"/>
          </a:xfrm>
          <a:prstGeom prst="rect">
            <a:avLst/>
          </a:prstGeom>
          <a:noFill/>
          <a:ln>
            <a:noFill/>
          </a:ln>
        </p:spPr>
      </p:pic>
      <p:sp>
        <p:nvSpPr>
          <p:cNvPr id="152" name="Google Shape;152;p24"/>
          <p:cNvSpPr/>
          <p:nvPr/>
        </p:nvSpPr>
        <p:spPr>
          <a:xfrm>
            <a:off x="790218" y="3012758"/>
            <a:ext cx="4938951" cy="617339"/>
          </a:xfrm>
          <a:prstGeom prst="rect">
            <a:avLst/>
          </a:prstGeom>
          <a:noFill/>
          <a:ln>
            <a:noFill/>
          </a:ln>
        </p:spPr>
        <p:txBody>
          <a:bodyPr spcFirstLastPara="1" wrap="square" lIns="0" tIns="0" rIns="0" bIns="0" anchor="t" anchorCtr="0">
            <a:noAutofit/>
          </a:bodyPr>
          <a:lstStyle/>
          <a:p>
            <a:pPr marL="0" marR="0" lvl="0" indent="0" algn="l" rtl="0">
              <a:lnSpc>
                <a:spcPct val="125974"/>
              </a:lnSpc>
              <a:spcBef>
                <a:spcPts val="0"/>
              </a:spcBef>
              <a:spcAft>
                <a:spcPts val="0"/>
              </a:spcAft>
              <a:buClr>
                <a:srgbClr val="FFFFFF"/>
              </a:buClr>
              <a:buSzPts val="3850"/>
              <a:buFont typeface="Fraunces Medium"/>
              <a:buNone/>
            </a:pPr>
            <a:r>
              <a:rPr lang="en-US" sz="3850" b="0" i="0" u="none" strike="noStrike" cap="none">
                <a:solidFill>
                  <a:srgbClr val="FFFFFF"/>
                </a:solidFill>
                <a:latin typeface="Fraunces Medium"/>
                <a:ea typeface="Fraunces Medium"/>
                <a:cs typeface="Fraunces Medium"/>
                <a:sym typeface="Fraunces Medium"/>
              </a:rPr>
              <a:t>What is Security?</a:t>
            </a:r>
            <a:endParaRPr sz="3850" b="0" i="0" u="none" strike="noStrike" cap="none"/>
          </a:p>
        </p:txBody>
      </p:sp>
      <p:sp>
        <p:nvSpPr>
          <p:cNvPr id="153" name="Google Shape;153;p24"/>
          <p:cNvSpPr/>
          <p:nvPr/>
        </p:nvSpPr>
        <p:spPr>
          <a:xfrm>
            <a:off x="790218" y="3926324"/>
            <a:ext cx="4218265" cy="1508998"/>
          </a:xfrm>
          <a:prstGeom prst="roundRect">
            <a:avLst>
              <a:gd name="adj" fmla="val 5499"/>
            </a:avLst>
          </a:prstGeom>
          <a:solidFill>
            <a:srgbClr val="283157"/>
          </a:solidFill>
          <a:ln w="9525" cap="flat" cmpd="sng">
            <a:solidFill>
              <a:srgbClr val="414A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4"/>
          <p:cNvSpPr/>
          <p:nvPr/>
        </p:nvSpPr>
        <p:spPr>
          <a:xfrm>
            <a:off x="2603078" y="4131474"/>
            <a:ext cx="725400" cy="592500"/>
          </a:xfrm>
          <a:prstGeom prst="roundRect">
            <a:avLst>
              <a:gd name="adj" fmla="val 15429441"/>
            </a:avLst>
          </a:prstGeom>
          <a:solidFill>
            <a:srgbClr val="8C9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#01</a:t>
            </a:r>
            <a:endParaRPr/>
          </a:p>
        </p:txBody>
      </p:sp>
      <p:sp>
        <p:nvSpPr>
          <p:cNvPr id="155" name="Google Shape;155;p24"/>
          <p:cNvSpPr/>
          <p:nvPr/>
        </p:nvSpPr>
        <p:spPr>
          <a:xfrm>
            <a:off x="1635323" y="4921568"/>
            <a:ext cx="2528054" cy="308610"/>
          </a:xfrm>
          <a:prstGeom prst="rect">
            <a:avLst/>
          </a:prstGeom>
          <a:noFill/>
          <a:ln>
            <a:noFill/>
          </a:ln>
        </p:spPr>
        <p:txBody>
          <a:bodyPr spcFirstLastPara="1" wrap="square" lIns="0" tIns="0" rIns="0" bIns="0" anchor="t" anchorCtr="0">
            <a:noAutofit/>
          </a:bodyPr>
          <a:lstStyle/>
          <a:p>
            <a:pPr marL="0" marR="0" lvl="0" indent="0" algn="ctr" rtl="0">
              <a:lnSpc>
                <a:spcPct val="126315"/>
              </a:lnSpc>
              <a:spcBef>
                <a:spcPts val="0"/>
              </a:spcBef>
              <a:spcAft>
                <a:spcPts val="0"/>
              </a:spcAft>
              <a:buClr>
                <a:srgbClr val="EBECEF"/>
              </a:buClr>
              <a:buSzPts val="1900"/>
              <a:buFont typeface="Fraunces Medium"/>
              <a:buNone/>
            </a:pPr>
            <a:r>
              <a:rPr lang="en-US" sz="1900" b="0" i="0" u="none" strike="noStrike" cap="none">
                <a:solidFill>
                  <a:srgbClr val="EBECEF"/>
                </a:solidFill>
                <a:latin typeface="Fraunces Medium"/>
                <a:ea typeface="Fraunces Medium"/>
                <a:cs typeface="Fraunces Medium"/>
                <a:sym typeface="Fraunces Medium"/>
              </a:rPr>
              <a:t>Is security a product?</a:t>
            </a:r>
            <a:endParaRPr sz="1900" b="0" i="0" u="none" strike="noStrike" cap="none"/>
          </a:p>
        </p:txBody>
      </p:sp>
      <p:sp>
        <p:nvSpPr>
          <p:cNvPr id="156" name="Google Shape;156;p24"/>
          <p:cNvSpPr/>
          <p:nvPr/>
        </p:nvSpPr>
        <p:spPr>
          <a:xfrm>
            <a:off x="5206008" y="3926324"/>
            <a:ext cx="4218265" cy="1508998"/>
          </a:xfrm>
          <a:prstGeom prst="roundRect">
            <a:avLst>
              <a:gd name="adj" fmla="val 5499"/>
            </a:avLst>
          </a:prstGeom>
          <a:solidFill>
            <a:srgbClr val="283157"/>
          </a:solidFill>
          <a:ln w="9525" cap="flat" cmpd="sng">
            <a:solidFill>
              <a:srgbClr val="414A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4"/>
          <p:cNvSpPr/>
          <p:nvPr/>
        </p:nvSpPr>
        <p:spPr>
          <a:xfrm>
            <a:off x="7018850" y="4131475"/>
            <a:ext cx="725400" cy="617400"/>
          </a:xfrm>
          <a:prstGeom prst="roundRect">
            <a:avLst>
              <a:gd name="adj" fmla="val 15429441"/>
            </a:avLst>
          </a:prstGeom>
          <a:solidFill>
            <a:srgbClr val="8C9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500"/>
              <a:t>#2</a:t>
            </a:r>
            <a:endParaRPr sz="2500"/>
          </a:p>
        </p:txBody>
      </p:sp>
      <p:sp>
        <p:nvSpPr>
          <p:cNvPr id="158" name="Google Shape;158;p24"/>
          <p:cNvSpPr/>
          <p:nvPr/>
        </p:nvSpPr>
        <p:spPr>
          <a:xfrm>
            <a:off x="6066353" y="4921568"/>
            <a:ext cx="2497455" cy="308610"/>
          </a:xfrm>
          <a:prstGeom prst="rect">
            <a:avLst/>
          </a:prstGeom>
          <a:noFill/>
          <a:ln>
            <a:noFill/>
          </a:ln>
        </p:spPr>
        <p:txBody>
          <a:bodyPr spcFirstLastPara="1" wrap="square" lIns="0" tIns="0" rIns="0" bIns="0" anchor="t" anchorCtr="0">
            <a:noAutofit/>
          </a:bodyPr>
          <a:lstStyle/>
          <a:p>
            <a:pPr marL="0" marR="0" lvl="0" indent="0" algn="ctr" rtl="0">
              <a:lnSpc>
                <a:spcPct val="126315"/>
              </a:lnSpc>
              <a:spcBef>
                <a:spcPts val="0"/>
              </a:spcBef>
              <a:spcAft>
                <a:spcPts val="0"/>
              </a:spcAft>
              <a:buClr>
                <a:srgbClr val="EBECEF"/>
              </a:buClr>
              <a:buSzPts val="1900"/>
              <a:buFont typeface="Fraunces Medium"/>
              <a:buNone/>
            </a:pPr>
            <a:r>
              <a:rPr lang="en-US" sz="1900" b="0" i="0" u="none" strike="noStrike" cap="none">
                <a:solidFill>
                  <a:srgbClr val="EBECEF"/>
                </a:solidFill>
                <a:latin typeface="Fraunces Medium"/>
                <a:ea typeface="Fraunces Medium"/>
                <a:cs typeface="Fraunces Medium"/>
                <a:sym typeface="Fraunces Medium"/>
              </a:rPr>
              <a:t>Is security a process?</a:t>
            </a:r>
            <a:endParaRPr sz="1900" b="0" i="0" u="none" strike="noStrike" cap="none"/>
          </a:p>
        </p:txBody>
      </p:sp>
      <p:sp>
        <p:nvSpPr>
          <p:cNvPr id="159" name="Google Shape;159;p24"/>
          <p:cNvSpPr/>
          <p:nvPr/>
        </p:nvSpPr>
        <p:spPr>
          <a:xfrm>
            <a:off x="9621798" y="3926324"/>
            <a:ext cx="4218265" cy="1508998"/>
          </a:xfrm>
          <a:prstGeom prst="roundRect">
            <a:avLst>
              <a:gd name="adj" fmla="val 5499"/>
            </a:avLst>
          </a:prstGeom>
          <a:solidFill>
            <a:srgbClr val="283157"/>
          </a:solidFill>
          <a:ln w="9525" cap="flat" cmpd="sng">
            <a:solidFill>
              <a:srgbClr val="414A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4"/>
          <p:cNvSpPr/>
          <p:nvPr/>
        </p:nvSpPr>
        <p:spPr>
          <a:xfrm>
            <a:off x="11434643" y="4131469"/>
            <a:ext cx="592574" cy="592574"/>
          </a:xfrm>
          <a:prstGeom prst="roundRect">
            <a:avLst>
              <a:gd name="adj" fmla="val 15429441"/>
            </a:avLst>
          </a:prstGeom>
          <a:solidFill>
            <a:srgbClr val="8C9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4"/>
          <p:cNvSpPr/>
          <p:nvPr/>
        </p:nvSpPr>
        <p:spPr>
          <a:xfrm>
            <a:off x="10390346" y="4921568"/>
            <a:ext cx="2681168" cy="308610"/>
          </a:xfrm>
          <a:prstGeom prst="rect">
            <a:avLst/>
          </a:prstGeom>
          <a:noFill/>
          <a:ln>
            <a:noFill/>
          </a:ln>
        </p:spPr>
        <p:txBody>
          <a:bodyPr spcFirstLastPara="1" wrap="square" lIns="0" tIns="0" rIns="0" bIns="0" anchor="t" anchorCtr="0">
            <a:noAutofit/>
          </a:bodyPr>
          <a:lstStyle/>
          <a:p>
            <a:pPr marL="0" marR="0" lvl="0" indent="0" algn="ctr" rtl="0">
              <a:lnSpc>
                <a:spcPct val="126315"/>
              </a:lnSpc>
              <a:spcBef>
                <a:spcPts val="0"/>
              </a:spcBef>
              <a:spcAft>
                <a:spcPts val="0"/>
              </a:spcAft>
              <a:buClr>
                <a:srgbClr val="EBECEF"/>
              </a:buClr>
              <a:buSzPts val="1900"/>
              <a:buFont typeface="Fraunces Medium"/>
              <a:buNone/>
            </a:pPr>
            <a:r>
              <a:rPr lang="en-US" sz="1900" b="0" i="0" u="none" strike="noStrike" cap="none">
                <a:solidFill>
                  <a:srgbClr val="EBECEF"/>
                </a:solidFill>
                <a:latin typeface="Fraunces Medium"/>
                <a:ea typeface="Fraunces Medium"/>
                <a:cs typeface="Fraunces Medium"/>
                <a:sym typeface="Fraunces Medium"/>
              </a:rPr>
              <a:t>Is security a guideline?</a:t>
            </a:r>
            <a:endParaRPr sz="1900" b="0" i="0" u="none" strike="noStrike" cap="none"/>
          </a:p>
        </p:txBody>
      </p:sp>
      <p:sp>
        <p:nvSpPr>
          <p:cNvPr id="162" name="Google Shape;162;p24"/>
          <p:cNvSpPr/>
          <p:nvPr/>
        </p:nvSpPr>
        <p:spPr>
          <a:xfrm>
            <a:off x="790218" y="5632847"/>
            <a:ext cx="13049845" cy="1516380"/>
          </a:xfrm>
          <a:prstGeom prst="roundRect">
            <a:avLst>
              <a:gd name="adj" fmla="val 5472"/>
            </a:avLst>
          </a:prstGeom>
          <a:solidFill>
            <a:srgbClr val="283157"/>
          </a:solidFill>
          <a:ln w="9525" cap="flat" cmpd="sng">
            <a:solidFill>
              <a:srgbClr val="414A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4"/>
          <p:cNvSpPr/>
          <p:nvPr/>
        </p:nvSpPr>
        <p:spPr>
          <a:xfrm>
            <a:off x="7018853" y="5837992"/>
            <a:ext cx="592574" cy="592574"/>
          </a:xfrm>
          <a:prstGeom prst="roundRect">
            <a:avLst>
              <a:gd name="adj" fmla="val 15429441"/>
            </a:avLst>
          </a:prstGeom>
          <a:solidFill>
            <a:srgbClr val="8C9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4"/>
          <p:cNvSpPr/>
          <p:nvPr/>
        </p:nvSpPr>
        <p:spPr>
          <a:xfrm>
            <a:off x="995363" y="6628090"/>
            <a:ext cx="12639556" cy="315992"/>
          </a:xfrm>
          <a:prstGeom prst="rect">
            <a:avLst/>
          </a:prstGeom>
          <a:noFill/>
          <a:ln>
            <a:noFill/>
          </a:ln>
        </p:spPr>
        <p:txBody>
          <a:bodyPr spcFirstLastPara="1" wrap="square" lIns="0" tIns="0" rIns="0" bIns="0" anchor="t" anchorCtr="0">
            <a:noAutofit/>
          </a:bodyPr>
          <a:lstStyle/>
          <a:p>
            <a:pPr marL="0" marR="0" lvl="0" indent="0" algn="ctr" rtl="0">
              <a:lnSpc>
                <a:spcPct val="158064"/>
              </a:lnSpc>
              <a:spcBef>
                <a:spcPts val="0"/>
              </a:spcBef>
              <a:spcAft>
                <a:spcPts val="0"/>
              </a:spcAft>
              <a:buClr>
                <a:srgbClr val="EBECEF"/>
              </a:buClr>
              <a:buSzPts val="1550"/>
              <a:buFont typeface="Epilogue"/>
              <a:buNone/>
            </a:pPr>
            <a:r>
              <a:rPr lang="en-US" sz="1550" b="0" i="0" u="none" strike="noStrike" cap="none">
                <a:solidFill>
                  <a:srgbClr val="EBECEF"/>
                </a:solidFill>
                <a:latin typeface="Epilogue"/>
                <a:ea typeface="Epilogue"/>
                <a:cs typeface="Epilogue"/>
                <a:sym typeface="Epilogue"/>
              </a:rPr>
              <a:t>Is one time action?</a:t>
            </a:r>
            <a:endParaRPr sz="1550" b="0" i="0" u="none" strike="noStrike" cap="none"/>
          </a:p>
        </p:txBody>
      </p:sp>
      <p:sp>
        <p:nvSpPr>
          <p:cNvPr id="165" name="Google Shape;165;p24"/>
          <p:cNvSpPr/>
          <p:nvPr/>
        </p:nvSpPr>
        <p:spPr>
          <a:xfrm>
            <a:off x="790218" y="7371398"/>
            <a:ext cx="13049964" cy="315992"/>
          </a:xfrm>
          <a:prstGeom prst="rect">
            <a:avLst/>
          </a:prstGeom>
          <a:noFill/>
          <a:ln>
            <a:noFill/>
          </a:ln>
        </p:spPr>
        <p:txBody>
          <a:bodyPr spcFirstLastPara="1" wrap="square" lIns="0" tIns="0" rIns="0" bIns="0" anchor="t" anchorCtr="0">
            <a:noAutofit/>
          </a:bodyPr>
          <a:lstStyle/>
          <a:p>
            <a:pPr marL="0" marR="0" lvl="0" indent="0" algn="ctr" rtl="0">
              <a:lnSpc>
                <a:spcPct val="158064"/>
              </a:lnSpc>
              <a:spcBef>
                <a:spcPts val="0"/>
              </a:spcBef>
              <a:spcAft>
                <a:spcPts val="0"/>
              </a:spcAft>
              <a:buClr>
                <a:srgbClr val="EBECEF"/>
              </a:buClr>
              <a:buSzPts val="1550"/>
              <a:buFont typeface="Epilogue"/>
              <a:buNone/>
            </a:pPr>
            <a:r>
              <a:rPr lang="en-US" sz="1550" b="0" i="0" u="none" strike="noStrike" cap="none">
                <a:solidFill>
                  <a:srgbClr val="EBECEF"/>
                </a:solidFill>
                <a:latin typeface="Epilogue"/>
                <a:ea typeface="Epilogue"/>
                <a:cs typeface="Epilogue"/>
                <a:sym typeface="Epilogue"/>
              </a:rPr>
              <a:t>Think about it and share your ideas...</a:t>
            </a:r>
            <a:endParaRPr sz="1550" b="0" i="0" u="none" strike="noStrike" cap="none"/>
          </a:p>
        </p:txBody>
      </p:sp>
      <p:sp>
        <p:nvSpPr>
          <p:cNvPr id="166" name="Google Shape;166;p24"/>
          <p:cNvSpPr/>
          <p:nvPr/>
        </p:nvSpPr>
        <p:spPr>
          <a:xfrm>
            <a:off x="11368238" y="4119025"/>
            <a:ext cx="725400" cy="617400"/>
          </a:xfrm>
          <a:prstGeom prst="roundRect">
            <a:avLst>
              <a:gd name="adj" fmla="val 15429441"/>
            </a:avLst>
          </a:prstGeom>
          <a:solidFill>
            <a:srgbClr val="8C9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500"/>
              <a:t>#3</a:t>
            </a:r>
            <a:endParaRPr sz="2500"/>
          </a:p>
        </p:txBody>
      </p:sp>
      <p:sp>
        <p:nvSpPr>
          <p:cNvPr id="167" name="Google Shape;167;p24"/>
          <p:cNvSpPr/>
          <p:nvPr/>
        </p:nvSpPr>
        <p:spPr>
          <a:xfrm>
            <a:off x="6952375" y="5825588"/>
            <a:ext cx="725400" cy="617400"/>
          </a:xfrm>
          <a:prstGeom prst="roundRect">
            <a:avLst>
              <a:gd name="adj" fmla="val 15429441"/>
            </a:avLst>
          </a:prstGeom>
          <a:solidFill>
            <a:srgbClr val="8C9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500"/>
              <a:t>#4</a:t>
            </a:r>
            <a:endParaRPr sz="2500"/>
          </a:p>
        </p:txBody>
      </p:sp>
      <p:sp>
        <p:nvSpPr>
          <p:cNvPr id="168" name="Google Shape;168;p24"/>
          <p:cNvSpPr/>
          <p:nvPr/>
        </p:nvSpPr>
        <p:spPr>
          <a:xfrm>
            <a:off x="2536625" y="4119025"/>
            <a:ext cx="725400" cy="617400"/>
          </a:xfrm>
          <a:prstGeom prst="roundRect">
            <a:avLst>
              <a:gd name="adj" fmla="val 15429441"/>
            </a:avLst>
          </a:prstGeom>
          <a:solidFill>
            <a:srgbClr val="8C9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500"/>
              <a:t>#1</a:t>
            </a:r>
            <a:endParaRPr sz="25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25" descr="preencoded.png"/>
          <p:cNvPicPr preferRelativeResize="0"/>
          <p:nvPr/>
        </p:nvPicPr>
        <p:blipFill rotWithShape="1">
          <a:blip r:embed="rId3">
            <a:alphaModFix/>
          </a:blip>
          <a:srcRect/>
          <a:stretch/>
        </p:blipFill>
        <p:spPr>
          <a:xfrm>
            <a:off x="9144000" y="0"/>
            <a:ext cx="5486400" cy="8229600"/>
          </a:xfrm>
          <a:prstGeom prst="rect">
            <a:avLst/>
          </a:prstGeom>
          <a:noFill/>
          <a:ln>
            <a:noFill/>
          </a:ln>
        </p:spPr>
      </p:pic>
      <p:sp>
        <p:nvSpPr>
          <p:cNvPr id="175" name="Google Shape;175;p25"/>
          <p:cNvSpPr/>
          <p:nvPr/>
        </p:nvSpPr>
        <p:spPr>
          <a:xfrm>
            <a:off x="697349" y="638889"/>
            <a:ext cx="7749302" cy="278844"/>
          </a:xfrm>
          <a:prstGeom prst="rect">
            <a:avLst/>
          </a:prstGeom>
          <a:noFill/>
          <a:ln>
            <a:noFill/>
          </a:ln>
        </p:spPr>
        <p:txBody>
          <a:bodyPr spcFirstLastPara="1" wrap="square" lIns="0" tIns="0" rIns="0" bIns="0" anchor="t" anchorCtr="0">
            <a:noAutofit/>
          </a:bodyPr>
          <a:lstStyle/>
          <a:p>
            <a:pPr marL="0" marR="0" lvl="0" indent="0" algn="l" rtl="0">
              <a:lnSpc>
                <a:spcPct val="159259"/>
              </a:lnSpc>
              <a:spcBef>
                <a:spcPts val="0"/>
              </a:spcBef>
              <a:spcAft>
                <a:spcPts val="0"/>
              </a:spcAft>
              <a:buClr>
                <a:srgbClr val="EBECEF"/>
              </a:buClr>
              <a:buSzPts val="1350"/>
              <a:buFont typeface="Epilogue"/>
              <a:buNone/>
            </a:pPr>
            <a:r>
              <a:rPr lang="en-US" sz="1350" b="0" i="0" u="none" strike="noStrike" cap="none">
                <a:solidFill>
                  <a:srgbClr val="EBECEF"/>
                </a:solidFill>
                <a:latin typeface="Epilogue"/>
                <a:ea typeface="Epilogue"/>
                <a:cs typeface="Epilogue"/>
                <a:sym typeface="Epilogue"/>
              </a:rPr>
              <a:t>Security is a continuous process, not a one-time action.</a:t>
            </a:r>
            <a:endParaRPr sz="1350" b="0" i="0" u="none" strike="noStrike" cap="none"/>
          </a:p>
        </p:txBody>
      </p:sp>
      <p:sp>
        <p:nvSpPr>
          <p:cNvPr id="176" name="Google Shape;176;p25"/>
          <p:cNvSpPr/>
          <p:nvPr/>
        </p:nvSpPr>
        <p:spPr>
          <a:xfrm>
            <a:off x="697349" y="1092041"/>
            <a:ext cx="2179320" cy="272296"/>
          </a:xfrm>
          <a:prstGeom prst="rect">
            <a:avLst/>
          </a:prstGeom>
          <a:noFill/>
          <a:ln>
            <a:noFill/>
          </a:ln>
        </p:spPr>
        <p:txBody>
          <a:bodyPr spcFirstLastPara="1" wrap="square" lIns="0" tIns="0" rIns="0" bIns="0" anchor="t" anchorCtr="0">
            <a:noAutofit/>
          </a:bodyPr>
          <a:lstStyle/>
          <a:p>
            <a:pPr marL="0" marR="0" lvl="0" indent="0" algn="l" rtl="0">
              <a:lnSpc>
                <a:spcPct val="123529"/>
              </a:lnSpc>
              <a:spcBef>
                <a:spcPts val="0"/>
              </a:spcBef>
              <a:spcAft>
                <a:spcPts val="0"/>
              </a:spcAft>
              <a:buClr>
                <a:srgbClr val="FFFFFF"/>
              </a:buClr>
              <a:buSzPts val="1700"/>
              <a:buFont typeface="Fraunces Medium"/>
              <a:buNone/>
            </a:pPr>
            <a:r>
              <a:rPr lang="en-US" sz="1700" b="0" i="0" u="none" strike="noStrike" cap="none">
                <a:solidFill>
                  <a:srgbClr val="FFFFFF"/>
                </a:solidFill>
                <a:latin typeface="Fraunces Medium"/>
                <a:ea typeface="Fraunces Medium"/>
                <a:cs typeface="Fraunces Medium"/>
                <a:sym typeface="Fraunces Medium"/>
              </a:rPr>
              <a:t>Key Components:</a:t>
            </a:r>
            <a:endParaRPr sz="1700" b="0" i="0" u="none" strike="noStrike" cap="none"/>
          </a:p>
        </p:txBody>
      </p:sp>
      <p:sp>
        <p:nvSpPr>
          <p:cNvPr id="177" name="Google Shape;177;p25"/>
          <p:cNvSpPr/>
          <p:nvPr/>
        </p:nvSpPr>
        <p:spPr>
          <a:xfrm>
            <a:off x="697349" y="1625798"/>
            <a:ext cx="7749302" cy="557689"/>
          </a:xfrm>
          <a:prstGeom prst="rect">
            <a:avLst/>
          </a:prstGeom>
          <a:noFill/>
          <a:ln>
            <a:noFill/>
          </a:ln>
        </p:spPr>
        <p:txBody>
          <a:bodyPr spcFirstLastPara="1" wrap="square" lIns="0" tIns="0" rIns="0" bIns="0" anchor="t" anchorCtr="0">
            <a:noAutofit/>
          </a:bodyPr>
          <a:lstStyle/>
          <a:p>
            <a:pPr marL="342900" marR="0" lvl="0" indent="-342900" algn="l" rtl="0">
              <a:lnSpc>
                <a:spcPct val="159259"/>
              </a:lnSpc>
              <a:spcBef>
                <a:spcPts val="0"/>
              </a:spcBef>
              <a:spcAft>
                <a:spcPts val="0"/>
              </a:spcAft>
              <a:buClr>
                <a:srgbClr val="EBECEF"/>
              </a:buClr>
              <a:buSzPts val="1350"/>
              <a:buFont typeface="Epilogue"/>
              <a:buChar char="•"/>
            </a:pPr>
            <a:r>
              <a:rPr lang="en-US" sz="1350" b="0" i="0" u="none" strike="noStrike" cap="none">
                <a:solidFill>
                  <a:srgbClr val="EBECEF"/>
                </a:solidFill>
                <a:latin typeface="Epilogue"/>
                <a:ea typeface="Epilogue"/>
                <a:cs typeface="Epilogue"/>
                <a:sym typeface="Epilogue"/>
              </a:rPr>
              <a:t>Guided by policies, standards, and guidelines that define how protection should be applied</a:t>
            </a:r>
            <a:endParaRPr sz="1350" b="0" i="0" u="none" strike="noStrike" cap="none"/>
          </a:p>
        </p:txBody>
      </p:sp>
      <p:sp>
        <p:nvSpPr>
          <p:cNvPr id="178" name="Google Shape;178;p25"/>
          <p:cNvSpPr/>
          <p:nvPr/>
        </p:nvSpPr>
        <p:spPr>
          <a:xfrm>
            <a:off x="697349" y="2244447"/>
            <a:ext cx="7749302" cy="557689"/>
          </a:xfrm>
          <a:prstGeom prst="rect">
            <a:avLst/>
          </a:prstGeom>
          <a:noFill/>
          <a:ln>
            <a:noFill/>
          </a:ln>
        </p:spPr>
        <p:txBody>
          <a:bodyPr spcFirstLastPara="1" wrap="square" lIns="0" tIns="0" rIns="0" bIns="0" anchor="t" anchorCtr="0">
            <a:noAutofit/>
          </a:bodyPr>
          <a:lstStyle/>
          <a:p>
            <a:pPr marL="342900" marR="0" lvl="0" indent="-342900" algn="l" rtl="0">
              <a:lnSpc>
                <a:spcPct val="159259"/>
              </a:lnSpc>
              <a:spcBef>
                <a:spcPts val="0"/>
              </a:spcBef>
              <a:spcAft>
                <a:spcPts val="0"/>
              </a:spcAft>
              <a:buClr>
                <a:srgbClr val="EBECEF"/>
              </a:buClr>
              <a:buSzPts val="1350"/>
              <a:buFont typeface="Epilogue"/>
              <a:buChar char="•"/>
            </a:pPr>
            <a:r>
              <a:rPr lang="en-US" sz="1350" b="0" i="0" u="none" strike="noStrike" cap="none">
                <a:solidFill>
                  <a:srgbClr val="EBECEF"/>
                </a:solidFill>
                <a:latin typeface="Epilogue"/>
                <a:ea typeface="Epilogue"/>
                <a:cs typeface="Epilogue"/>
                <a:sym typeface="Epilogue"/>
              </a:rPr>
              <a:t>Supported by tools and products (firewalls, antivirus, IDS, encryption, etc.) to enforce controls</a:t>
            </a:r>
            <a:endParaRPr sz="1350" b="0" i="0" u="none" strike="noStrike" cap="none"/>
          </a:p>
        </p:txBody>
      </p:sp>
      <p:sp>
        <p:nvSpPr>
          <p:cNvPr id="179" name="Google Shape;179;p25"/>
          <p:cNvSpPr/>
          <p:nvPr/>
        </p:nvSpPr>
        <p:spPr>
          <a:xfrm>
            <a:off x="697349" y="2863096"/>
            <a:ext cx="7749302" cy="278844"/>
          </a:xfrm>
          <a:prstGeom prst="rect">
            <a:avLst/>
          </a:prstGeom>
          <a:noFill/>
          <a:ln>
            <a:noFill/>
          </a:ln>
        </p:spPr>
        <p:txBody>
          <a:bodyPr spcFirstLastPara="1" wrap="square" lIns="0" tIns="0" rIns="0" bIns="0" anchor="t" anchorCtr="0">
            <a:noAutofit/>
          </a:bodyPr>
          <a:lstStyle/>
          <a:p>
            <a:pPr marL="342900" marR="0" lvl="0" indent="-342900" algn="l" rtl="0">
              <a:lnSpc>
                <a:spcPct val="159259"/>
              </a:lnSpc>
              <a:spcBef>
                <a:spcPts val="0"/>
              </a:spcBef>
              <a:spcAft>
                <a:spcPts val="0"/>
              </a:spcAft>
              <a:buClr>
                <a:srgbClr val="EBECEF"/>
              </a:buClr>
              <a:buSzPts val="1350"/>
              <a:buFont typeface="Epilogue"/>
              <a:buChar char="•"/>
            </a:pPr>
            <a:r>
              <a:rPr lang="en-US" sz="1350" b="0" i="0" u="none" strike="noStrike" cap="none">
                <a:solidFill>
                  <a:srgbClr val="EBECEF"/>
                </a:solidFill>
                <a:latin typeface="Epilogue"/>
                <a:ea typeface="Epilogue"/>
                <a:cs typeface="Epilogue"/>
                <a:sym typeface="Epilogue"/>
              </a:rPr>
              <a:t>Aims to protect information, systems, and physical assets</a:t>
            </a:r>
            <a:endParaRPr sz="1350" b="0" i="0" u="none" strike="noStrike" cap="none"/>
          </a:p>
        </p:txBody>
      </p:sp>
      <p:sp>
        <p:nvSpPr>
          <p:cNvPr id="180" name="Google Shape;180;p25"/>
          <p:cNvSpPr/>
          <p:nvPr/>
        </p:nvSpPr>
        <p:spPr>
          <a:xfrm>
            <a:off x="697349" y="3202900"/>
            <a:ext cx="7749302" cy="278844"/>
          </a:xfrm>
          <a:prstGeom prst="rect">
            <a:avLst/>
          </a:prstGeom>
          <a:noFill/>
          <a:ln>
            <a:noFill/>
          </a:ln>
        </p:spPr>
        <p:txBody>
          <a:bodyPr spcFirstLastPara="1" wrap="square" lIns="0" tIns="0" rIns="0" bIns="0" anchor="t" anchorCtr="0">
            <a:noAutofit/>
          </a:bodyPr>
          <a:lstStyle/>
          <a:p>
            <a:pPr marL="342900" marR="0" lvl="0" indent="-342900" algn="l" rtl="0">
              <a:lnSpc>
                <a:spcPct val="159259"/>
              </a:lnSpc>
              <a:spcBef>
                <a:spcPts val="0"/>
              </a:spcBef>
              <a:spcAft>
                <a:spcPts val="0"/>
              </a:spcAft>
              <a:buClr>
                <a:srgbClr val="EBECEF"/>
              </a:buClr>
              <a:buSzPts val="1350"/>
              <a:buFont typeface="Epilogue"/>
              <a:buChar char="•"/>
            </a:pPr>
            <a:r>
              <a:rPr lang="en-US" sz="1350" b="0" i="0" u="none" strike="noStrike" cap="none">
                <a:solidFill>
                  <a:srgbClr val="EBECEF"/>
                </a:solidFill>
                <a:latin typeface="Epilogue"/>
                <a:ea typeface="Epilogue"/>
                <a:cs typeface="Epilogue"/>
                <a:sym typeface="Epilogue"/>
              </a:rPr>
              <a:t>Ensures Confidentiality, Integrity, and Availability (CIA)</a:t>
            </a:r>
            <a:endParaRPr sz="1350" b="0" i="0" u="none" strike="noStrike" cap="none"/>
          </a:p>
        </p:txBody>
      </p:sp>
      <p:sp>
        <p:nvSpPr>
          <p:cNvPr id="181" name="Google Shape;181;p25"/>
          <p:cNvSpPr/>
          <p:nvPr/>
        </p:nvSpPr>
        <p:spPr>
          <a:xfrm>
            <a:off x="697349" y="3808571"/>
            <a:ext cx="7749302" cy="22860"/>
          </a:xfrm>
          <a:prstGeom prst="roundRect">
            <a:avLst>
              <a:gd name="adj" fmla="val 320325"/>
            </a:avLst>
          </a:prstGeom>
          <a:solidFill>
            <a:srgbClr val="414A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5"/>
          <p:cNvSpPr/>
          <p:nvPr/>
        </p:nvSpPr>
        <p:spPr>
          <a:xfrm>
            <a:off x="1572816" y="3808571"/>
            <a:ext cx="22860" cy="348615"/>
          </a:xfrm>
          <a:prstGeom prst="roundRect">
            <a:avLst>
              <a:gd name="adj" fmla="val 320325"/>
            </a:avLst>
          </a:prstGeom>
          <a:solidFill>
            <a:srgbClr val="414A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5"/>
          <p:cNvSpPr/>
          <p:nvPr/>
        </p:nvSpPr>
        <p:spPr>
          <a:xfrm>
            <a:off x="1518880" y="3743206"/>
            <a:ext cx="130731" cy="130731"/>
          </a:xfrm>
          <a:prstGeom prst="roundRect">
            <a:avLst>
              <a:gd name="adj" fmla="val 349726"/>
            </a:avLst>
          </a:prstGeom>
          <a:solidFill>
            <a:srgbClr val="8C9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5"/>
          <p:cNvSpPr/>
          <p:nvPr/>
        </p:nvSpPr>
        <p:spPr>
          <a:xfrm>
            <a:off x="871657" y="4331613"/>
            <a:ext cx="1425297" cy="272296"/>
          </a:xfrm>
          <a:prstGeom prst="rect">
            <a:avLst/>
          </a:prstGeom>
          <a:noFill/>
          <a:ln>
            <a:noFill/>
          </a:ln>
        </p:spPr>
        <p:txBody>
          <a:bodyPr spcFirstLastPara="1" wrap="square" lIns="0" tIns="0" rIns="0" bIns="0" anchor="t" anchorCtr="0">
            <a:noAutofit/>
          </a:bodyPr>
          <a:lstStyle/>
          <a:p>
            <a:pPr marL="0" marR="0" lvl="0" indent="0" algn="ctr" rtl="0">
              <a:lnSpc>
                <a:spcPct val="123529"/>
              </a:lnSpc>
              <a:spcBef>
                <a:spcPts val="0"/>
              </a:spcBef>
              <a:spcAft>
                <a:spcPts val="0"/>
              </a:spcAft>
              <a:buClr>
                <a:srgbClr val="EBECEF"/>
              </a:buClr>
              <a:buSzPts val="1700"/>
              <a:buFont typeface="Fraunces Medium"/>
              <a:buNone/>
            </a:pPr>
            <a:r>
              <a:rPr lang="en-US" sz="1700" b="0" i="0" u="none" strike="noStrike" cap="none">
                <a:solidFill>
                  <a:srgbClr val="EBECEF"/>
                </a:solidFill>
                <a:latin typeface="Fraunces Medium"/>
                <a:ea typeface="Fraunces Medium"/>
                <a:cs typeface="Fraunces Medium"/>
                <a:sym typeface="Fraunces Medium"/>
              </a:rPr>
              <a:t>Process</a:t>
            </a:r>
            <a:endParaRPr sz="1700" b="0" i="0" u="none" strike="noStrike" cap="none"/>
          </a:p>
        </p:txBody>
      </p:sp>
      <p:sp>
        <p:nvSpPr>
          <p:cNvPr id="185" name="Google Shape;185;p25"/>
          <p:cNvSpPr/>
          <p:nvPr/>
        </p:nvSpPr>
        <p:spPr>
          <a:xfrm>
            <a:off x="871657" y="4708446"/>
            <a:ext cx="1425297" cy="1115378"/>
          </a:xfrm>
          <a:prstGeom prst="rect">
            <a:avLst/>
          </a:prstGeom>
          <a:noFill/>
          <a:ln>
            <a:noFill/>
          </a:ln>
        </p:spPr>
        <p:txBody>
          <a:bodyPr spcFirstLastPara="1" wrap="square" lIns="0" tIns="0" rIns="0" bIns="0" anchor="t" anchorCtr="0">
            <a:noAutofit/>
          </a:bodyPr>
          <a:lstStyle/>
          <a:p>
            <a:pPr marL="0" marR="0" lvl="0" indent="0" algn="ctr" rtl="0">
              <a:lnSpc>
                <a:spcPct val="159259"/>
              </a:lnSpc>
              <a:spcBef>
                <a:spcPts val="0"/>
              </a:spcBef>
              <a:spcAft>
                <a:spcPts val="0"/>
              </a:spcAft>
              <a:buClr>
                <a:srgbClr val="EBECEF"/>
              </a:buClr>
              <a:buSzPts val="1350"/>
              <a:buFont typeface="Epilogue"/>
              <a:buNone/>
            </a:pPr>
            <a:r>
              <a:rPr lang="en-US" sz="1350" b="0" i="0" u="none" strike="noStrike" cap="none">
                <a:solidFill>
                  <a:srgbClr val="EBECEF"/>
                </a:solidFill>
                <a:latin typeface="Epilogue"/>
                <a:ea typeface="Epilogue"/>
                <a:cs typeface="Epilogue"/>
                <a:sym typeface="Epilogue"/>
              </a:rPr>
              <a:t>Continuous operation, monitoring, and improvement.</a:t>
            </a:r>
            <a:endParaRPr sz="1350" b="0" i="0" u="none" strike="noStrike" cap="none"/>
          </a:p>
        </p:txBody>
      </p:sp>
      <p:sp>
        <p:nvSpPr>
          <p:cNvPr id="186" name="Google Shape;186;p25"/>
          <p:cNvSpPr/>
          <p:nvPr/>
        </p:nvSpPr>
        <p:spPr>
          <a:xfrm>
            <a:off x="3564612" y="3808571"/>
            <a:ext cx="22860" cy="348615"/>
          </a:xfrm>
          <a:prstGeom prst="roundRect">
            <a:avLst>
              <a:gd name="adj" fmla="val 320325"/>
            </a:avLst>
          </a:prstGeom>
          <a:solidFill>
            <a:srgbClr val="414A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5"/>
          <p:cNvSpPr/>
          <p:nvPr/>
        </p:nvSpPr>
        <p:spPr>
          <a:xfrm>
            <a:off x="3510677" y="3743206"/>
            <a:ext cx="130731" cy="130731"/>
          </a:xfrm>
          <a:prstGeom prst="roundRect">
            <a:avLst>
              <a:gd name="adj" fmla="val 349726"/>
            </a:avLst>
          </a:prstGeom>
          <a:solidFill>
            <a:srgbClr val="8C9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5"/>
          <p:cNvSpPr/>
          <p:nvPr/>
        </p:nvSpPr>
        <p:spPr>
          <a:xfrm>
            <a:off x="2863453" y="4331613"/>
            <a:ext cx="1425297" cy="272296"/>
          </a:xfrm>
          <a:prstGeom prst="rect">
            <a:avLst/>
          </a:prstGeom>
          <a:noFill/>
          <a:ln>
            <a:noFill/>
          </a:ln>
        </p:spPr>
        <p:txBody>
          <a:bodyPr spcFirstLastPara="1" wrap="square" lIns="0" tIns="0" rIns="0" bIns="0" anchor="t" anchorCtr="0">
            <a:noAutofit/>
          </a:bodyPr>
          <a:lstStyle/>
          <a:p>
            <a:pPr marL="0" marR="0" lvl="0" indent="0" algn="ctr" rtl="0">
              <a:lnSpc>
                <a:spcPct val="123529"/>
              </a:lnSpc>
              <a:spcBef>
                <a:spcPts val="0"/>
              </a:spcBef>
              <a:spcAft>
                <a:spcPts val="0"/>
              </a:spcAft>
              <a:buClr>
                <a:srgbClr val="EBECEF"/>
              </a:buClr>
              <a:buSzPts val="1700"/>
              <a:buFont typeface="Fraunces Medium"/>
              <a:buNone/>
            </a:pPr>
            <a:r>
              <a:rPr lang="en-US" sz="1700" b="0" i="0" u="none" strike="noStrike" cap="none">
                <a:solidFill>
                  <a:srgbClr val="EBECEF"/>
                </a:solidFill>
                <a:latin typeface="Fraunces Medium"/>
                <a:ea typeface="Fraunces Medium"/>
                <a:cs typeface="Fraunces Medium"/>
                <a:sym typeface="Fraunces Medium"/>
              </a:rPr>
              <a:t>Policies</a:t>
            </a:r>
            <a:endParaRPr sz="1700" b="0" i="0" u="none" strike="noStrike" cap="none"/>
          </a:p>
        </p:txBody>
      </p:sp>
      <p:sp>
        <p:nvSpPr>
          <p:cNvPr id="189" name="Google Shape;189;p25"/>
          <p:cNvSpPr/>
          <p:nvPr/>
        </p:nvSpPr>
        <p:spPr>
          <a:xfrm>
            <a:off x="2863453" y="4708446"/>
            <a:ext cx="1425297" cy="1394222"/>
          </a:xfrm>
          <a:prstGeom prst="rect">
            <a:avLst/>
          </a:prstGeom>
          <a:noFill/>
          <a:ln>
            <a:noFill/>
          </a:ln>
        </p:spPr>
        <p:txBody>
          <a:bodyPr spcFirstLastPara="1" wrap="square" lIns="0" tIns="0" rIns="0" bIns="0" anchor="t" anchorCtr="0">
            <a:noAutofit/>
          </a:bodyPr>
          <a:lstStyle/>
          <a:p>
            <a:pPr marL="0" marR="0" lvl="0" indent="0" algn="ctr" rtl="0">
              <a:lnSpc>
                <a:spcPct val="159259"/>
              </a:lnSpc>
              <a:spcBef>
                <a:spcPts val="0"/>
              </a:spcBef>
              <a:spcAft>
                <a:spcPts val="0"/>
              </a:spcAft>
              <a:buClr>
                <a:srgbClr val="EBECEF"/>
              </a:buClr>
              <a:buSzPts val="1350"/>
              <a:buFont typeface="Epilogue"/>
              <a:buNone/>
            </a:pPr>
            <a:r>
              <a:rPr lang="en-US" sz="1350" b="0" i="0" u="none" strike="noStrike" cap="none">
                <a:solidFill>
                  <a:srgbClr val="EBECEF"/>
                </a:solidFill>
                <a:latin typeface="Epilogue"/>
                <a:ea typeface="Epilogue"/>
                <a:cs typeface="Epilogue"/>
                <a:sym typeface="Epilogue"/>
              </a:rPr>
              <a:t>Rules and guidelines for secure behavior and system configuration.</a:t>
            </a:r>
            <a:endParaRPr sz="1350" b="0" i="0" u="none" strike="noStrike" cap="none"/>
          </a:p>
        </p:txBody>
      </p:sp>
      <p:sp>
        <p:nvSpPr>
          <p:cNvPr id="190" name="Google Shape;190;p25"/>
          <p:cNvSpPr/>
          <p:nvPr/>
        </p:nvSpPr>
        <p:spPr>
          <a:xfrm>
            <a:off x="5556409" y="3808571"/>
            <a:ext cx="22860" cy="348615"/>
          </a:xfrm>
          <a:prstGeom prst="roundRect">
            <a:avLst>
              <a:gd name="adj" fmla="val 320325"/>
            </a:avLst>
          </a:prstGeom>
          <a:solidFill>
            <a:srgbClr val="414A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5"/>
          <p:cNvSpPr/>
          <p:nvPr/>
        </p:nvSpPr>
        <p:spPr>
          <a:xfrm>
            <a:off x="5502473" y="3743206"/>
            <a:ext cx="130731" cy="130731"/>
          </a:xfrm>
          <a:prstGeom prst="roundRect">
            <a:avLst>
              <a:gd name="adj" fmla="val 349726"/>
            </a:avLst>
          </a:prstGeom>
          <a:solidFill>
            <a:srgbClr val="8C9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5"/>
          <p:cNvSpPr/>
          <p:nvPr/>
        </p:nvSpPr>
        <p:spPr>
          <a:xfrm>
            <a:off x="4855250" y="4331613"/>
            <a:ext cx="1425297" cy="272296"/>
          </a:xfrm>
          <a:prstGeom prst="rect">
            <a:avLst/>
          </a:prstGeom>
          <a:noFill/>
          <a:ln>
            <a:noFill/>
          </a:ln>
        </p:spPr>
        <p:txBody>
          <a:bodyPr spcFirstLastPara="1" wrap="square" lIns="0" tIns="0" rIns="0" bIns="0" anchor="t" anchorCtr="0">
            <a:noAutofit/>
          </a:bodyPr>
          <a:lstStyle/>
          <a:p>
            <a:pPr marL="0" marR="0" lvl="0" indent="0" algn="ctr" rtl="0">
              <a:lnSpc>
                <a:spcPct val="123529"/>
              </a:lnSpc>
              <a:spcBef>
                <a:spcPts val="0"/>
              </a:spcBef>
              <a:spcAft>
                <a:spcPts val="0"/>
              </a:spcAft>
              <a:buClr>
                <a:srgbClr val="EBECEF"/>
              </a:buClr>
              <a:buSzPts val="1700"/>
              <a:buFont typeface="Fraunces Medium"/>
              <a:buNone/>
            </a:pPr>
            <a:r>
              <a:rPr lang="en-US" sz="1700" b="0" i="0" u="none" strike="noStrike" cap="none">
                <a:solidFill>
                  <a:srgbClr val="EBECEF"/>
                </a:solidFill>
                <a:latin typeface="Fraunces Medium"/>
                <a:ea typeface="Fraunces Medium"/>
                <a:cs typeface="Fraunces Medium"/>
                <a:sym typeface="Fraunces Medium"/>
              </a:rPr>
              <a:t>Tools</a:t>
            </a:r>
            <a:endParaRPr sz="1700" b="0" i="0" u="none" strike="noStrike" cap="none"/>
          </a:p>
        </p:txBody>
      </p:sp>
      <p:sp>
        <p:nvSpPr>
          <p:cNvPr id="193" name="Google Shape;193;p25"/>
          <p:cNvSpPr/>
          <p:nvPr/>
        </p:nvSpPr>
        <p:spPr>
          <a:xfrm>
            <a:off x="4855250" y="4708446"/>
            <a:ext cx="1425297" cy="1394222"/>
          </a:xfrm>
          <a:prstGeom prst="rect">
            <a:avLst/>
          </a:prstGeom>
          <a:noFill/>
          <a:ln>
            <a:noFill/>
          </a:ln>
        </p:spPr>
        <p:txBody>
          <a:bodyPr spcFirstLastPara="1" wrap="square" lIns="0" tIns="0" rIns="0" bIns="0" anchor="t" anchorCtr="0">
            <a:noAutofit/>
          </a:bodyPr>
          <a:lstStyle/>
          <a:p>
            <a:pPr marL="0" marR="0" lvl="0" indent="0" algn="ctr" rtl="0">
              <a:lnSpc>
                <a:spcPct val="159259"/>
              </a:lnSpc>
              <a:spcBef>
                <a:spcPts val="0"/>
              </a:spcBef>
              <a:spcAft>
                <a:spcPts val="0"/>
              </a:spcAft>
              <a:buClr>
                <a:srgbClr val="EBECEF"/>
              </a:buClr>
              <a:buSzPts val="1350"/>
              <a:buFont typeface="Epilogue"/>
              <a:buNone/>
            </a:pPr>
            <a:r>
              <a:rPr lang="en-US" sz="1350" b="0" i="0" u="none" strike="noStrike" cap="none">
                <a:solidFill>
                  <a:srgbClr val="EBECEF"/>
                </a:solidFill>
                <a:latin typeface="Epilogue"/>
                <a:ea typeface="Epilogue"/>
                <a:cs typeface="Epilogue"/>
                <a:sym typeface="Epilogue"/>
              </a:rPr>
              <a:t>Technology and software to enforce security controls.</a:t>
            </a:r>
            <a:endParaRPr sz="1350" b="0" i="0" u="none" strike="noStrike" cap="none"/>
          </a:p>
        </p:txBody>
      </p:sp>
      <p:sp>
        <p:nvSpPr>
          <p:cNvPr id="194" name="Google Shape;194;p25"/>
          <p:cNvSpPr/>
          <p:nvPr/>
        </p:nvSpPr>
        <p:spPr>
          <a:xfrm>
            <a:off x="7548205" y="3808571"/>
            <a:ext cx="22860" cy="348615"/>
          </a:xfrm>
          <a:prstGeom prst="roundRect">
            <a:avLst>
              <a:gd name="adj" fmla="val 320325"/>
            </a:avLst>
          </a:prstGeom>
          <a:solidFill>
            <a:srgbClr val="414A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5"/>
          <p:cNvSpPr/>
          <p:nvPr/>
        </p:nvSpPr>
        <p:spPr>
          <a:xfrm>
            <a:off x="7494270" y="3743206"/>
            <a:ext cx="130731" cy="130731"/>
          </a:xfrm>
          <a:prstGeom prst="roundRect">
            <a:avLst>
              <a:gd name="adj" fmla="val 349726"/>
            </a:avLst>
          </a:prstGeom>
          <a:solidFill>
            <a:srgbClr val="8C9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5"/>
          <p:cNvSpPr/>
          <p:nvPr/>
        </p:nvSpPr>
        <p:spPr>
          <a:xfrm>
            <a:off x="6847046" y="4331613"/>
            <a:ext cx="1425297" cy="544592"/>
          </a:xfrm>
          <a:prstGeom prst="rect">
            <a:avLst/>
          </a:prstGeom>
          <a:noFill/>
          <a:ln>
            <a:noFill/>
          </a:ln>
        </p:spPr>
        <p:txBody>
          <a:bodyPr spcFirstLastPara="1" wrap="square" lIns="0" tIns="0" rIns="0" bIns="0" anchor="t" anchorCtr="0">
            <a:noAutofit/>
          </a:bodyPr>
          <a:lstStyle/>
          <a:p>
            <a:pPr marL="0" marR="0" lvl="0" indent="0" algn="ctr" rtl="0">
              <a:lnSpc>
                <a:spcPct val="123529"/>
              </a:lnSpc>
              <a:spcBef>
                <a:spcPts val="0"/>
              </a:spcBef>
              <a:spcAft>
                <a:spcPts val="0"/>
              </a:spcAft>
              <a:buClr>
                <a:srgbClr val="EBECEF"/>
              </a:buClr>
              <a:buSzPts val="1700"/>
              <a:buFont typeface="Fraunces Medium"/>
              <a:buNone/>
            </a:pPr>
            <a:r>
              <a:rPr lang="en-US" sz="1700" b="0" i="0" u="none" strike="noStrike" cap="none">
                <a:solidFill>
                  <a:srgbClr val="EBECEF"/>
                </a:solidFill>
                <a:latin typeface="Fraunces Medium"/>
                <a:ea typeface="Fraunces Medium"/>
                <a:cs typeface="Fraunces Medium"/>
                <a:sym typeface="Fraunces Medium"/>
              </a:rPr>
              <a:t>Protection of Assets</a:t>
            </a:r>
            <a:endParaRPr sz="1700" b="0" i="0" u="none" strike="noStrike" cap="none"/>
          </a:p>
        </p:txBody>
      </p:sp>
      <p:sp>
        <p:nvSpPr>
          <p:cNvPr id="197" name="Google Shape;197;p25"/>
          <p:cNvSpPr/>
          <p:nvPr/>
        </p:nvSpPr>
        <p:spPr>
          <a:xfrm>
            <a:off x="6847046" y="4980742"/>
            <a:ext cx="1425297" cy="1394222"/>
          </a:xfrm>
          <a:prstGeom prst="rect">
            <a:avLst/>
          </a:prstGeom>
          <a:noFill/>
          <a:ln>
            <a:noFill/>
          </a:ln>
        </p:spPr>
        <p:txBody>
          <a:bodyPr spcFirstLastPara="1" wrap="square" lIns="0" tIns="0" rIns="0" bIns="0" anchor="t" anchorCtr="0">
            <a:noAutofit/>
          </a:bodyPr>
          <a:lstStyle/>
          <a:p>
            <a:pPr marL="0" marR="0" lvl="0" indent="0" algn="ctr" rtl="0">
              <a:lnSpc>
                <a:spcPct val="159259"/>
              </a:lnSpc>
              <a:spcBef>
                <a:spcPts val="0"/>
              </a:spcBef>
              <a:spcAft>
                <a:spcPts val="0"/>
              </a:spcAft>
              <a:buClr>
                <a:srgbClr val="EBECEF"/>
              </a:buClr>
              <a:buSzPts val="1350"/>
              <a:buFont typeface="Epilogue"/>
              <a:buNone/>
            </a:pPr>
            <a:r>
              <a:rPr lang="en-US" sz="1350" b="0" i="0" u="none" strike="noStrike" cap="none">
                <a:solidFill>
                  <a:srgbClr val="EBECEF"/>
                </a:solidFill>
                <a:latin typeface="Epilogue"/>
                <a:ea typeface="Epilogue"/>
                <a:cs typeface="Epilogue"/>
                <a:sym typeface="Epilogue"/>
              </a:rPr>
              <a:t>Safeguarding information, systems, and physical resources.</a:t>
            </a:r>
            <a:endParaRPr sz="1350" b="0" i="0" u="none" strike="noStrike" cap="none"/>
          </a:p>
        </p:txBody>
      </p:sp>
      <p:sp>
        <p:nvSpPr>
          <p:cNvPr id="198" name="Google Shape;198;p25"/>
          <p:cNvSpPr/>
          <p:nvPr/>
        </p:nvSpPr>
        <p:spPr>
          <a:xfrm>
            <a:off x="697349" y="6571059"/>
            <a:ext cx="7749302" cy="1176337"/>
          </a:xfrm>
          <a:prstGeom prst="roundRect">
            <a:avLst>
              <a:gd name="adj" fmla="val 6225"/>
            </a:avLst>
          </a:prstGeom>
          <a:solidFill>
            <a:srgbClr val="181E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9" name="Google Shape;199;p25" descr="preencoded.png"/>
          <p:cNvPicPr preferRelativeResize="0"/>
          <p:nvPr/>
        </p:nvPicPr>
        <p:blipFill rotWithShape="1">
          <a:blip r:embed="rId4">
            <a:alphaModFix/>
          </a:blip>
          <a:srcRect/>
          <a:stretch/>
        </p:blipFill>
        <p:spPr>
          <a:xfrm>
            <a:off x="871657" y="6819305"/>
            <a:ext cx="217884" cy="174307"/>
          </a:xfrm>
          <a:prstGeom prst="rect">
            <a:avLst/>
          </a:prstGeom>
          <a:noFill/>
          <a:ln>
            <a:noFill/>
          </a:ln>
        </p:spPr>
      </p:pic>
      <p:sp>
        <p:nvSpPr>
          <p:cNvPr id="200" name="Google Shape;200;p25"/>
          <p:cNvSpPr/>
          <p:nvPr/>
        </p:nvSpPr>
        <p:spPr>
          <a:xfrm>
            <a:off x="1263848" y="6788944"/>
            <a:ext cx="7008495" cy="278844"/>
          </a:xfrm>
          <a:prstGeom prst="rect">
            <a:avLst/>
          </a:prstGeom>
          <a:noFill/>
          <a:ln>
            <a:noFill/>
          </a:ln>
        </p:spPr>
        <p:txBody>
          <a:bodyPr spcFirstLastPara="1" wrap="square" lIns="0" tIns="0" rIns="0" bIns="0" anchor="t" anchorCtr="0">
            <a:noAutofit/>
          </a:bodyPr>
          <a:lstStyle/>
          <a:p>
            <a:pPr marL="0" marR="0" lvl="0" indent="0" algn="l" rtl="0">
              <a:lnSpc>
                <a:spcPct val="159259"/>
              </a:lnSpc>
              <a:spcBef>
                <a:spcPts val="0"/>
              </a:spcBef>
              <a:spcAft>
                <a:spcPts val="0"/>
              </a:spcAft>
              <a:buClr>
                <a:srgbClr val="FFFFFF"/>
              </a:buClr>
              <a:buSzPts val="1350"/>
              <a:buFont typeface="Epilogue"/>
              <a:buNone/>
            </a:pPr>
            <a:r>
              <a:rPr lang="en-US" sz="1350" b="1" i="0" u="none" strike="noStrike" cap="none">
                <a:solidFill>
                  <a:srgbClr val="FFFFFF"/>
                </a:solidFill>
                <a:latin typeface="Epilogue"/>
                <a:ea typeface="Epilogue"/>
                <a:cs typeface="Epilogue"/>
                <a:sym typeface="Epilogue"/>
              </a:rPr>
              <a:t>In Summary:</a:t>
            </a:r>
            <a:endParaRPr sz="1350" b="0" i="0" u="none" strike="noStrike" cap="none"/>
          </a:p>
        </p:txBody>
      </p:sp>
      <p:sp>
        <p:nvSpPr>
          <p:cNvPr id="201" name="Google Shape;201;p25"/>
          <p:cNvSpPr/>
          <p:nvPr/>
        </p:nvSpPr>
        <p:spPr>
          <a:xfrm>
            <a:off x="1263848" y="7224593"/>
            <a:ext cx="7008495" cy="278844"/>
          </a:xfrm>
          <a:prstGeom prst="rect">
            <a:avLst/>
          </a:prstGeom>
          <a:noFill/>
          <a:ln>
            <a:noFill/>
          </a:ln>
        </p:spPr>
        <p:txBody>
          <a:bodyPr spcFirstLastPara="1" wrap="square" lIns="0" tIns="0" rIns="0" bIns="0" anchor="t" anchorCtr="0">
            <a:noAutofit/>
          </a:bodyPr>
          <a:lstStyle/>
          <a:p>
            <a:pPr marL="0" marR="0" lvl="0" indent="0" algn="l" rtl="0">
              <a:lnSpc>
                <a:spcPct val="159259"/>
              </a:lnSpc>
              <a:spcBef>
                <a:spcPts val="0"/>
              </a:spcBef>
              <a:spcAft>
                <a:spcPts val="0"/>
              </a:spcAft>
              <a:buClr>
                <a:srgbClr val="FFFFFF"/>
              </a:buClr>
              <a:buSzPts val="1350"/>
              <a:buFont typeface="Epilogue"/>
              <a:buNone/>
            </a:pPr>
            <a:r>
              <a:rPr lang="en-US" sz="1350" b="0" i="0" u="none" strike="noStrike" cap="none">
                <a:solidFill>
                  <a:srgbClr val="FFFFFF"/>
                </a:solidFill>
                <a:latin typeface="Epilogue"/>
                <a:ea typeface="Epilogue"/>
                <a:cs typeface="Epilogue"/>
                <a:sym typeface="Epilogue"/>
              </a:rPr>
              <a:t>Security = Continuous Process + Policies + Tools → Protection of Assets</a:t>
            </a:r>
            <a:endParaRPr sz="1350" b="0" i="0" u="none" strike="noStrike" cap="none"/>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26" descr="preencoded.png"/>
          <p:cNvPicPr preferRelativeResize="0"/>
          <p:nvPr/>
        </p:nvPicPr>
        <p:blipFill rotWithShape="1">
          <a:blip r:embed="rId3">
            <a:alphaModFix/>
          </a:blip>
          <a:srcRect/>
          <a:stretch/>
        </p:blipFill>
        <p:spPr>
          <a:xfrm>
            <a:off x="9144000" y="0"/>
            <a:ext cx="5486400" cy="8229600"/>
          </a:xfrm>
          <a:prstGeom prst="rect">
            <a:avLst/>
          </a:prstGeom>
          <a:noFill/>
          <a:ln>
            <a:noFill/>
          </a:ln>
        </p:spPr>
      </p:pic>
      <p:sp>
        <p:nvSpPr>
          <p:cNvPr id="208" name="Google Shape;208;p26"/>
          <p:cNvSpPr/>
          <p:nvPr/>
        </p:nvSpPr>
        <p:spPr>
          <a:xfrm>
            <a:off x="793790" y="3028354"/>
            <a:ext cx="7634114" cy="1422459"/>
          </a:xfrm>
          <a:prstGeom prst="rect">
            <a:avLst/>
          </a:prstGeom>
          <a:noFill/>
          <a:ln>
            <a:noFill/>
          </a:ln>
        </p:spPr>
        <p:txBody>
          <a:bodyPr spcFirstLastPara="1" wrap="square" lIns="0" tIns="0" rIns="0" bIns="0" anchor="t" anchorCtr="0">
            <a:noAutofit/>
          </a:bodyPr>
          <a:lstStyle/>
          <a:p>
            <a:pPr marL="0" marR="0" lvl="0" indent="0" algn="l" rtl="0">
              <a:lnSpc>
                <a:spcPct val="124358"/>
              </a:lnSpc>
              <a:spcBef>
                <a:spcPts val="0"/>
              </a:spcBef>
              <a:spcAft>
                <a:spcPts val="0"/>
              </a:spcAft>
              <a:buClr>
                <a:srgbClr val="FFFFFF"/>
              </a:buClr>
              <a:buSzPts val="3900"/>
              <a:buFont typeface="Fraunces Medium"/>
              <a:buNone/>
            </a:pPr>
            <a:r>
              <a:rPr lang="en-US" sz="3900" b="0" i="0" u="none" strike="noStrike" cap="none" dirty="0">
                <a:solidFill>
                  <a:srgbClr val="FFFFFF"/>
                </a:solidFill>
                <a:latin typeface="Fraunces Medium"/>
                <a:ea typeface="Fraunces Medium"/>
                <a:cs typeface="Fraunces Medium"/>
                <a:sym typeface="Fraunces Medium"/>
              </a:rPr>
              <a:t>Linux Security, Monitoring &amp; SIEM Tools</a:t>
            </a:r>
            <a:endParaRPr sz="3900" b="0" i="0" u="none" strike="noStrike" cap="none" dirty="0"/>
          </a:p>
        </p:txBody>
      </p:sp>
      <p:sp>
        <p:nvSpPr>
          <p:cNvPr id="209" name="Google Shape;209;p26"/>
          <p:cNvSpPr/>
          <p:nvPr/>
        </p:nvSpPr>
        <p:spPr>
          <a:xfrm>
            <a:off x="793790" y="4566166"/>
            <a:ext cx="7556421" cy="635079"/>
          </a:xfrm>
          <a:prstGeom prst="rect">
            <a:avLst/>
          </a:prstGeom>
          <a:noFill/>
          <a:ln>
            <a:noFill/>
          </a:ln>
        </p:spPr>
        <p:txBody>
          <a:bodyPr spcFirstLastPara="1" wrap="square" lIns="0" tIns="0" rIns="0" bIns="0" anchor="t" anchorCtr="0">
            <a:noAutofit/>
          </a:bodyPr>
          <a:lstStyle/>
          <a:p>
            <a:pPr marL="0" marR="0" lvl="0" indent="0" algn="l" rtl="0">
              <a:lnSpc>
                <a:spcPct val="161290"/>
              </a:lnSpc>
              <a:spcBef>
                <a:spcPts val="0"/>
              </a:spcBef>
              <a:spcAft>
                <a:spcPts val="0"/>
              </a:spcAft>
              <a:buClr>
                <a:srgbClr val="EBECEF"/>
              </a:buClr>
              <a:buSzPts val="1550"/>
              <a:buFont typeface="Epilogue"/>
              <a:buNone/>
            </a:pPr>
            <a:r>
              <a:rPr lang="en-US" sz="1550" b="0" i="0" u="none" strike="noStrike" cap="none" dirty="0">
                <a:solidFill>
                  <a:srgbClr val="EBECEF"/>
                </a:solidFill>
                <a:latin typeface="Epilogue"/>
                <a:ea typeface="Epilogue"/>
                <a:cs typeface="Epilogue"/>
                <a:sym typeface="Epilogue"/>
              </a:rPr>
              <a:t>Learn how to protect Linux systems with security tools, monitoring, and SIEM solutions.</a:t>
            </a:r>
            <a:endParaRPr sz="1550" b="0" i="0" u="none" strike="noStrike" cap="none"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7"/>
          <p:cNvSpPr/>
          <p:nvPr/>
        </p:nvSpPr>
        <p:spPr>
          <a:xfrm>
            <a:off x="793790" y="1346478"/>
            <a:ext cx="9804916" cy="620078"/>
          </a:xfrm>
          <a:prstGeom prst="rect">
            <a:avLst/>
          </a:prstGeom>
          <a:noFill/>
          <a:ln>
            <a:noFill/>
          </a:ln>
        </p:spPr>
        <p:txBody>
          <a:bodyPr spcFirstLastPara="1" wrap="square" lIns="0" tIns="0" rIns="0" bIns="0" anchor="t" anchorCtr="0">
            <a:noAutofit/>
          </a:bodyPr>
          <a:lstStyle/>
          <a:p>
            <a:pPr marL="0" marR="0" lvl="0" indent="0" algn="l" rtl="0">
              <a:lnSpc>
                <a:spcPct val="124358"/>
              </a:lnSpc>
              <a:spcBef>
                <a:spcPts val="0"/>
              </a:spcBef>
              <a:spcAft>
                <a:spcPts val="0"/>
              </a:spcAft>
              <a:buClr>
                <a:srgbClr val="FFFFFF"/>
              </a:buClr>
              <a:buSzPts val="3900"/>
              <a:buFont typeface="Fraunces Medium"/>
              <a:buNone/>
            </a:pPr>
            <a:r>
              <a:rPr lang="en-US" sz="3900" b="0" i="0" u="none" strike="noStrike" cap="none">
                <a:solidFill>
                  <a:srgbClr val="FFFFFF"/>
                </a:solidFill>
                <a:latin typeface="Fraunces Medium"/>
                <a:ea typeface="Fraunces Medium"/>
                <a:cs typeface="Fraunces Medium"/>
                <a:sym typeface="Fraunces Medium"/>
              </a:rPr>
              <a:t>The Critical Importance of Linux Security</a:t>
            </a:r>
            <a:endParaRPr sz="3900" b="0" i="0" u="none" strike="noStrike" cap="none"/>
          </a:p>
        </p:txBody>
      </p:sp>
      <p:sp>
        <p:nvSpPr>
          <p:cNvPr id="216" name="Google Shape;216;p27"/>
          <p:cNvSpPr/>
          <p:nvPr/>
        </p:nvSpPr>
        <p:spPr>
          <a:xfrm>
            <a:off x="793790" y="2462570"/>
            <a:ext cx="3951327" cy="372070"/>
          </a:xfrm>
          <a:prstGeom prst="rect">
            <a:avLst/>
          </a:prstGeom>
          <a:noFill/>
          <a:ln>
            <a:noFill/>
          </a:ln>
        </p:spPr>
        <p:txBody>
          <a:bodyPr spcFirstLastPara="1" wrap="square" lIns="0" tIns="0" rIns="0" bIns="0" anchor="t" anchorCtr="0">
            <a:noAutofit/>
          </a:bodyPr>
          <a:lstStyle/>
          <a:p>
            <a:pPr marL="0" marR="0" lvl="0" indent="0" algn="l" rtl="0">
              <a:lnSpc>
                <a:spcPct val="126086"/>
              </a:lnSpc>
              <a:spcBef>
                <a:spcPts val="0"/>
              </a:spcBef>
              <a:spcAft>
                <a:spcPts val="0"/>
              </a:spcAft>
              <a:buClr>
                <a:srgbClr val="FFFFFF"/>
              </a:buClr>
              <a:buSzPts val="2300"/>
              <a:buFont typeface="Fraunces Medium"/>
              <a:buNone/>
            </a:pPr>
            <a:r>
              <a:rPr lang="en-US" sz="2300" b="0" i="0" u="none" strike="noStrike" cap="none">
                <a:solidFill>
                  <a:srgbClr val="FFFFFF"/>
                </a:solidFill>
                <a:latin typeface="Fraunces Medium"/>
                <a:ea typeface="Fraunces Medium"/>
                <a:cs typeface="Fraunces Medium"/>
                <a:sym typeface="Fraunces Medium"/>
              </a:rPr>
              <a:t>Why Linux Security Matters</a:t>
            </a:r>
            <a:endParaRPr sz="2300" b="0" i="0" u="none" strike="noStrike" cap="none"/>
          </a:p>
        </p:txBody>
      </p:sp>
      <p:sp>
        <p:nvSpPr>
          <p:cNvPr id="217" name="Google Shape;217;p27"/>
          <p:cNvSpPr/>
          <p:nvPr/>
        </p:nvSpPr>
        <p:spPr>
          <a:xfrm>
            <a:off x="793800" y="3032999"/>
            <a:ext cx="6279300" cy="2430897"/>
          </a:xfrm>
          <a:prstGeom prst="rect">
            <a:avLst/>
          </a:prstGeom>
          <a:noFill/>
          <a:ln>
            <a:noFill/>
          </a:ln>
        </p:spPr>
        <p:txBody>
          <a:bodyPr spcFirstLastPara="1" wrap="square" lIns="0" tIns="0" rIns="0" bIns="0" anchor="t" anchorCtr="0">
            <a:noAutofit/>
          </a:bodyPr>
          <a:lstStyle/>
          <a:p>
            <a:pPr marL="0" marR="0" lvl="0" indent="0" algn="just" rtl="0">
              <a:lnSpc>
                <a:spcPct val="161290"/>
              </a:lnSpc>
              <a:spcBef>
                <a:spcPts val="0"/>
              </a:spcBef>
              <a:spcAft>
                <a:spcPts val="0"/>
              </a:spcAft>
              <a:buClr>
                <a:srgbClr val="EBECEF"/>
              </a:buClr>
              <a:buSzPts val="1550"/>
              <a:buFont typeface="Epilogue"/>
              <a:buNone/>
            </a:pPr>
            <a:r>
              <a:rPr lang="en-US" sz="1550" b="0" i="0" u="none" strike="noStrike" cap="none" dirty="0">
                <a:solidFill>
                  <a:srgbClr val="EBECEF"/>
                </a:solidFill>
                <a:latin typeface="Epilogue"/>
                <a:ea typeface="Epilogue"/>
                <a:cs typeface="Epilogue"/>
                <a:sym typeface="Epilogue"/>
              </a:rPr>
              <a:t>Linux systems power over 96% of the world's top one million web servers and dominate cloud infrastructure. As enterprise reliance on Linux grows, so does the attack surface. Modern threat actors specifically target Linux environments for cryptocurrency mining, ransomware deployment, and persistent backdoor access.</a:t>
            </a:r>
            <a:endParaRPr sz="1550" b="0" i="0" u="none" strike="noStrike" cap="none" dirty="0">
              <a:solidFill>
                <a:srgbClr val="EBECEF"/>
              </a:solidFill>
              <a:latin typeface="Epilogue"/>
              <a:ea typeface="Epilogue"/>
              <a:cs typeface="Epilogue"/>
              <a:sym typeface="Epilogue"/>
            </a:endParaRPr>
          </a:p>
          <a:p>
            <a:pPr marL="0" marR="0" lvl="0" indent="0" algn="just" rtl="0">
              <a:lnSpc>
                <a:spcPct val="161290"/>
              </a:lnSpc>
              <a:spcBef>
                <a:spcPts val="0"/>
              </a:spcBef>
              <a:spcAft>
                <a:spcPts val="0"/>
              </a:spcAft>
              <a:buClr>
                <a:srgbClr val="EBECEF"/>
              </a:buClr>
              <a:buSzPts val="1550"/>
              <a:buFont typeface="Epilogue"/>
              <a:buNone/>
            </a:pPr>
            <a:endParaRPr sz="1550" dirty="0">
              <a:solidFill>
                <a:srgbClr val="EBECEF"/>
              </a:solidFill>
              <a:latin typeface="Epilogue"/>
              <a:ea typeface="Epilogue"/>
              <a:cs typeface="Epilogue"/>
              <a:sym typeface="Epilogue"/>
            </a:endParaRPr>
          </a:p>
        </p:txBody>
      </p:sp>
      <p:sp>
        <p:nvSpPr>
          <p:cNvPr id="218" name="Google Shape;218;p27"/>
          <p:cNvSpPr/>
          <p:nvPr/>
        </p:nvSpPr>
        <p:spPr>
          <a:xfrm>
            <a:off x="793800" y="5463900"/>
            <a:ext cx="6279300" cy="1467300"/>
          </a:xfrm>
          <a:prstGeom prst="rect">
            <a:avLst/>
          </a:prstGeom>
          <a:noFill/>
          <a:ln>
            <a:noFill/>
          </a:ln>
        </p:spPr>
        <p:txBody>
          <a:bodyPr spcFirstLastPara="1" wrap="square" lIns="0" tIns="0" rIns="0" bIns="0" anchor="t" anchorCtr="0">
            <a:noAutofit/>
          </a:bodyPr>
          <a:lstStyle/>
          <a:p>
            <a:pPr marL="0" marR="0" lvl="0" indent="0" algn="just" rtl="0">
              <a:lnSpc>
                <a:spcPct val="161290"/>
              </a:lnSpc>
              <a:spcBef>
                <a:spcPts val="0"/>
              </a:spcBef>
              <a:spcAft>
                <a:spcPts val="0"/>
              </a:spcAft>
              <a:buClr>
                <a:srgbClr val="EBECEF"/>
              </a:buClr>
              <a:buSzPts val="1550"/>
              <a:buFont typeface="Epilogue"/>
              <a:buNone/>
            </a:pPr>
            <a:r>
              <a:rPr lang="en-US" sz="1550" b="0" i="0" u="none" strike="noStrike" cap="none" dirty="0">
                <a:solidFill>
                  <a:srgbClr val="EBECEF"/>
                </a:solidFill>
                <a:latin typeface="Epilogue"/>
                <a:ea typeface="Epilogue"/>
                <a:cs typeface="Epilogue"/>
                <a:sym typeface="Epilogue"/>
              </a:rPr>
              <a:t>Unlike Windows, Linux's open-source nature means vulnerabilities are discovered and patched rapidly—but only if administrators stay vigilant. Unpatched systems, misconfigured permissions, and inadequate monitoring create exploitable gaps that sophisticated attackers leverage daily.</a:t>
            </a:r>
            <a:endParaRPr sz="1550" b="0" i="0" u="none" strike="noStrike" cap="none" dirty="0"/>
          </a:p>
        </p:txBody>
      </p:sp>
      <p:sp>
        <p:nvSpPr>
          <p:cNvPr id="219" name="Google Shape;219;p27"/>
          <p:cNvSpPr/>
          <p:nvPr/>
        </p:nvSpPr>
        <p:spPr>
          <a:xfrm>
            <a:off x="7564874" y="2462570"/>
            <a:ext cx="3451503" cy="372070"/>
          </a:xfrm>
          <a:prstGeom prst="rect">
            <a:avLst/>
          </a:prstGeom>
          <a:noFill/>
          <a:ln>
            <a:noFill/>
          </a:ln>
        </p:spPr>
        <p:txBody>
          <a:bodyPr spcFirstLastPara="1" wrap="square" lIns="0" tIns="0" rIns="0" bIns="0" anchor="t" anchorCtr="0">
            <a:noAutofit/>
          </a:bodyPr>
          <a:lstStyle/>
          <a:p>
            <a:pPr marL="0" marR="0" lvl="0" indent="0" algn="l" rtl="0">
              <a:lnSpc>
                <a:spcPct val="126086"/>
              </a:lnSpc>
              <a:spcBef>
                <a:spcPts val="0"/>
              </a:spcBef>
              <a:spcAft>
                <a:spcPts val="0"/>
              </a:spcAft>
              <a:buClr>
                <a:srgbClr val="FFFFFF"/>
              </a:buClr>
              <a:buSzPts val="2300"/>
              <a:buFont typeface="Fraunces Medium"/>
              <a:buNone/>
            </a:pPr>
            <a:r>
              <a:rPr lang="en-US" sz="2300" b="0" i="0" u="none" strike="noStrike" cap="none">
                <a:solidFill>
                  <a:srgbClr val="FFFFFF"/>
                </a:solidFill>
                <a:latin typeface="Fraunces Medium"/>
                <a:ea typeface="Fraunces Medium"/>
                <a:cs typeface="Fraunces Medium"/>
                <a:sym typeface="Fraunces Medium"/>
              </a:rPr>
              <a:t>Common Attack Vectors</a:t>
            </a:r>
            <a:endParaRPr sz="2300" b="0" i="0" u="none" strike="noStrike" cap="none"/>
          </a:p>
        </p:txBody>
      </p:sp>
      <p:sp>
        <p:nvSpPr>
          <p:cNvPr id="220" name="Google Shape;220;p27"/>
          <p:cNvSpPr/>
          <p:nvPr/>
        </p:nvSpPr>
        <p:spPr>
          <a:xfrm>
            <a:off x="7564874" y="3032998"/>
            <a:ext cx="6279356" cy="317540"/>
          </a:xfrm>
          <a:prstGeom prst="rect">
            <a:avLst/>
          </a:prstGeom>
          <a:noFill/>
          <a:ln>
            <a:noFill/>
          </a:ln>
        </p:spPr>
        <p:txBody>
          <a:bodyPr spcFirstLastPara="1" wrap="square" lIns="0" tIns="0" rIns="0" bIns="0" anchor="t" anchorCtr="0">
            <a:noAutofit/>
          </a:bodyPr>
          <a:lstStyle/>
          <a:p>
            <a:pPr marL="342900" marR="0" lvl="0" indent="-342900" algn="l" rtl="0">
              <a:lnSpc>
                <a:spcPct val="161290"/>
              </a:lnSpc>
              <a:spcBef>
                <a:spcPts val="0"/>
              </a:spcBef>
              <a:spcAft>
                <a:spcPts val="0"/>
              </a:spcAft>
              <a:buClr>
                <a:srgbClr val="EBECEF"/>
              </a:buClr>
              <a:buSzPts val="1550"/>
              <a:buFont typeface="Epilogue"/>
              <a:buChar char="•"/>
            </a:pPr>
            <a:r>
              <a:rPr lang="en-US" sz="1550" b="0" i="0" u="none" strike="noStrike" cap="none">
                <a:solidFill>
                  <a:srgbClr val="EBECEF"/>
                </a:solidFill>
                <a:latin typeface="Epilogue"/>
                <a:ea typeface="Epilogue"/>
                <a:cs typeface="Epilogue"/>
                <a:sym typeface="Epilogue"/>
              </a:rPr>
              <a:t>Brute-force SSH attacks targeting weak credentials</a:t>
            </a:r>
            <a:endParaRPr sz="1550" b="0" i="0" u="none" strike="noStrike" cap="none"/>
          </a:p>
        </p:txBody>
      </p:sp>
      <p:sp>
        <p:nvSpPr>
          <p:cNvPr id="221" name="Google Shape;221;p27"/>
          <p:cNvSpPr/>
          <p:nvPr/>
        </p:nvSpPr>
        <p:spPr>
          <a:xfrm>
            <a:off x="7564874" y="3419951"/>
            <a:ext cx="6279356" cy="317540"/>
          </a:xfrm>
          <a:prstGeom prst="rect">
            <a:avLst/>
          </a:prstGeom>
          <a:noFill/>
          <a:ln>
            <a:noFill/>
          </a:ln>
        </p:spPr>
        <p:txBody>
          <a:bodyPr spcFirstLastPara="1" wrap="square" lIns="0" tIns="0" rIns="0" bIns="0" anchor="t" anchorCtr="0">
            <a:noAutofit/>
          </a:bodyPr>
          <a:lstStyle/>
          <a:p>
            <a:pPr marL="342900" marR="0" lvl="0" indent="-342900" algn="l" rtl="0">
              <a:lnSpc>
                <a:spcPct val="161290"/>
              </a:lnSpc>
              <a:spcBef>
                <a:spcPts val="0"/>
              </a:spcBef>
              <a:spcAft>
                <a:spcPts val="0"/>
              </a:spcAft>
              <a:buClr>
                <a:srgbClr val="EBECEF"/>
              </a:buClr>
              <a:buSzPts val="1550"/>
              <a:buFont typeface="Epilogue"/>
              <a:buChar char="•"/>
            </a:pPr>
            <a:r>
              <a:rPr lang="en-US" sz="1550" b="0" i="0" u="none" strike="noStrike" cap="none">
                <a:solidFill>
                  <a:srgbClr val="EBECEF"/>
                </a:solidFill>
                <a:latin typeface="Epilogue"/>
                <a:ea typeface="Epilogue"/>
                <a:cs typeface="Epilogue"/>
                <a:sym typeface="Epilogue"/>
              </a:rPr>
              <a:t>Privilege escalation through kernel exploits</a:t>
            </a:r>
            <a:endParaRPr sz="1550" b="0" i="0" u="none" strike="noStrike" cap="none"/>
          </a:p>
        </p:txBody>
      </p:sp>
      <p:sp>
        <p:nvSpPr>
          <p:cNvPr id="222" name="Google Shape;222;p27"/>
          <p:cNvSpPr/>
          <p:nvPr/>
        </p:nvSpPr>
        <p:spPr>
          <a:xfrm>
            <a:off x="7564874" y="3806904"/>
            <a:ext cx="6279356" cy="317540"/>
          </a:xfrm>
          <a:prstGeom prst="rect">
            <a:avLst/>
          </a:prstGeom>
          <a:noFill/>
          <a:ln>
            <a:noFill/>
          </a:ln>
        </p:spPr>
        <p:txBody>
          <a:bodyPr spcFirstLastPara="1" wrap="square" lIns="0" tIns="0" rIns="0" bIns="0" anchor="t" anchorCtr="0">
            <a:noAutofit/>
          </a:bodyPr>
          <a:lstStyle/>
          <a:p>
            <a:pPr marL="342900" marR="0" lvl="0" indent="-342900" algn="l" rtl="0">
              <a:lnSpc>
                <a:spcPct val="161290"/>
              </a:lnSpc>
              <a:spcBef>
                <a:spcPts val="0"/>
              </a:spcBef>
              <a:spcAft>
                <a:spcPts val="0"/>
              </a:spcAft>
              <a:buClr>
                <a:srgbClr val="EBECEF"/>
              </a:buClr>
              <a:buSzPts val="1550"/>
              <a:buFont typeface="Epilogue"/>
              <a:buChar char="•"/>
            </a:pPr>
            <a:r>
              <a:rPr lang="en-US" sz="1550" b="0" i="0" u="none" strike="noStrike" cap="none">
                <a:solidFill>
                  <a:srgbClr val="EBECEF"/>
                </a:solidFill>
                <a:latin typeface="Epilogue"/>
                <a:ea typeface="Epilogue"/>
                <a:cs typeface="Epilogue"/>
                <a:sym typeface="Epilogue"/>
              </a:rPr>
              <a:t>Web application vulnerabilities (SQL injection, RCE)</a:t>
            </a:r>
            <a:endParaRPr sz="1550" b="0" i="0" u="none" strike="noStrike" cap="none"/>
          </a:p>
        </p:txBody>
      </p:sp>
      <p:sp>
        <p:nvSpPr>
          <p:cNvPr id="223" name="Google Shape;223;p27"/>
          <p:cNvSpPr/>
          <p:nvPr/>
        </p:nvSpPr>
        <p:spPr>
          <a:xfrm>
            <a:off x="7564874" y="4193858"/>
            <a:ext cx="6279356" cy="317540"/>
          </a:xfrm>
          <a:prstGeom prst="rect">
            <a:avLst/>
          </a:prstGeom>
          <a:noFill/>
          <a:ln>
            <a:noFill/>
          </a:ln>
        </p:spPr>
        <p:txBody>
          <a:bodyPr spcFirstLastPara="1" wrap="square" lIns="0" tIns="0" rIns="0" bIns="0" anchor="t" anchorCtr="0">
            <a:noAutofit/>
          </a:bodyPr>
          <a:lstStyle/>
          <a:p>
            <a:pPr marL="342900" marR="0" lvl="0" indent="-342900" algn="l" rtl="0">
              <a:lnSpc>
                <a:spcPct val="161290"/>
              </a:lnSpc>
              <a:spcBef>
                <a:spcPts val="0"/>
              </a:spcBef>
              <a:spcAft>
                <a:spcPts val="0"/>
              </a:spcAft>
              <a:buClr>
                <a:srgbClr val="EBECEF"/>
              </a:buClr>
              <a:buSzPts val="1550"/>
              <a:buFont typeface="Epilogue"/>
              <a:buChar char="•"/>
            </a:pPr>
            <a:r>
              <a:rPr lang="en-US" sz="1550" b="0" i="0" u="none" strike="noStrike" cap="none">
                <a:solidFill>
                  <a:srgbClr val="EBECEF"/>
                </a:solidFill>
                <a:latin typeface="Epilogue"/>
                <a:ea typeface="Epilogue"/>
                <a:cs typeface="Epilogue"/>
                <a:sym typeface="Epilogue"/>
              </a:rPr>
              <a:t>Supply chain attacks via compromised packages</a:t>
            </a:r>
            <a:endParaRPr sz="1550" b="0" i="0" u="none" strike="noStrike" cap="none"/>
          </a:p>
        </p:txBody>
      </p:sp>
      <p:sp>
        <p:nvSpPr>
          <p:cNvPr id="224" name="Google Shape;224;p27"/>
          <p:cNvSpPr/>
          <p:nvPr/>
        </p:nvSpPr>
        <p:spPr>
          <a:xfrm>
            <a:off x="7564874" y="4580811"/>
            <a:ext cx="6279356" cy="317540"/>
          </a:xfrm>
          <a:prstGeom prst="rect">
            <a:avLst/>
          </a:prstGeom>
          <a:noFill/>
          <a:ln>
            <a:noFill/>
          </a:ln>
        </p:spPr>
        <p:txBody>
          <a:bodyPr spcFirstLastPara="1" wrap="square" lIns="0" tIns="0" rIns="0" bIns="0" anchor="t" anchorCtr="0">
            <a:noAutofit/>
          </a:bodyPr>
          <a:lstStyle/>
          <a:p>
            <a:pPr marL="342900" marR="0" lvl="0" indent="-342900" algn="l" rtl="0">
              <a:lnSpc>
                <a:spcPct val="161290"/>
              </a:lnSpc>
              <a:spcBef>
                <a:spcPts val="0"/>
              </a:spcBef>
              <a:spcAft>
                <a:spcPts val="0"/>
              </a:spcAft>
              <a:buClr>
                <a:srgbClr val="EBECEF"/>
              </a:buClr>
              <a:buSzPts val="1550"/>
              <a:buFont typeface="Epilogue"/>
              <a:buChar char="•"/>
            </a:pPr>
            <a:r>
              <a:rPr lang="en-US" sz="1550" b="0" i="0" u="none" strike="noStrike" cap="none">
                <a:solidFill>
                  <a:srgbClr val="EBECEF"/>
                </a:solidFill>
                <a:latin typeface="Epilogue"/>
                <a:ea typeface="Epilogue"/>
                <a:cs typeface="Epilogue"/>
                <a:sym typeface="Epilogue"/>
              </a:rPr>
              <a:t>Insider threats and misconfigured access controls</a:t>
            </a:r>
            <a:endParaRPr sz="1550" b="0" i="0" u="none" strike="noStrike" cap="none"/>
          </a:p>
        </p:txBody>
      </p:sp>
      <p:sp>
        <p:nvSpPr>
          <p:cNvPr id="225" name="Google Shape;225;p27"/>
          <p:cNvSpPr/>
          <p:nvPr/>
        </p:nvSpPr>
        <p:spPr>
          <a:xfrm>
            <a:off x="7564874" y="4967764"/>
            <a:ext cx="6279356" cy="317540"/>
          </a:xfrm>
          <a:prstGeom prst="rect">
            <a:avLst/>
          </a:prstGeom>
          <a:noFill/>
          <a:ln>
            <a:noFill/>
          </a:ln>
        </p:spPr>
        <p:txBody>
          <a:bodyPr spcFirstLastPara="1" wrap="square" lIns="0" tIns="0" rIns="0" bIns="0" anchor="t" anchorCtr="0">
            <a:noAutofit/>
          </a:bodyPr>
          <a:lstStyle/>
          <a:p>
            <a:pPr marL="342900" marR="0" lvl="0" indent="-342900" algn="l" rtl="0">
              <a:lnSpc>
                <a:spcPct val="161290"/>
              </a:lnSpc>
              <a:spcBef>
                <a:spcPts val="0"/>
              </a:spcBef>
              <a:spcAft>
                <a:spcPts val="0"/>
              </a:spcAft>
              <a:buClr>
                <a:srgbClr val="EBECEF"/>
              </a:buClr>
              <a:buSzPts val="1550"/>
              <a:buFont typeface="Epilogue"/>
              <a:buChar char="•"/>
            </a:pPr>
            <a:r>
              <a:rPr lang="en-US" sz="1550" b="0" i="0" u="none" strike="noStrike" cap="none">
                <a:solidFill>
                  <a:srgbClr val="EBECEF"/>
                </a:solidFill>
                <a:latin typeface="Epilogue"/>
                <a:ea typeface="Epilogue"/>
                <a:cs typeface="Epilogue"/>
                <a:sym typeface="Epilogue"/>
              </a:rPr>
              <a:t>DDoS attacks leveraging compromised servers</a:t>
            </a:r>
            <a:endParaRPr sz="1550" b="0" i="0" u="none" strike="noStrike" cap="none"/>
          </a:p>
        </p:txBody>
      </p:sp>
      <p:sp>
        <p:nvSpPr>
          <p:cNvPr id="226" name="Google Shape;226;p27"/>
          <p:cNvSpPr/>
          <p:nvPr/>
        </p:nvSpPr>
        <p:spPr>
          <a:xfrm>
            <a:off x="7564874" y="5463897"/>
            <a:ext cx="6279356" cy="635079"/>
          </a:xfrm>
          <a:prstGeom prst="rect">
            <a:avLst/>
          </a:prstGeom>
          <a:noFill/>
          <a:ln>
            <a:noFill/>
          </a:ln>
        </p:spPr>
        <p:txBody>
          <a:bodyPr spcFirstLastPara="1" wrap="square" lIns="0" tIns="0" rIns="0" bIns="0" anchor="t" anchorCtr="0">
            <a:noAutofit/>
          </a:bodyPr>
          <a:lstStyle/>
          <a:p>
            <a:pPr marL="0" marR="0" lvl="0" indent="0" algn="l" rtl="0">
              <a:lnSpc>
                <a:spcPct val="161290"/>
              </a:lnSpc>
              <a:spcBef>
                <a:spcPts val="0"/>
              </a:spcBef>
              <a:spcAft>
                <a:spcPts val="0"/>
              </a:spcAft>
              <a:buClr>
                <a:srgbClr val="EBECEF"/>
              </a:buClr>
              <a:buSzPts val="1550"/>
              <a:buFont typeface="Epilogue"/>
              <a:buNone/>
            </a:pPr>
            <a:r>
              <a:rPr lang="en-US" sz="1550" b="0" i="0" u="none" strike="noStrike" cap="none">
                <a:solidFill>
                  <a:srgbClr val="EBECEF"/>
                </a:solidFill>
                <a:latin typeface="Epilogue"/>
                <a:ea typeface="Epilogue"/>
                <a:cs typeface="Epilogue"/>
                <a:sym typeface="Epilogue"/>
              </a:rPr>
              <a:t>Continuous monitoring isn't optional—it's the foundation of modern Linux security posture management.</a:t>
            </a:r>
            <a:endParaRPr sz="1550" b="0" i="0" u="none" strike="noStrike" cap="none"/>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28"/>
          <p:cNvSpPr/>
          <p:nvPr/>
        </p:nvSpPr>
        <p:spPr>
          <a:xfrm>
            <a:off x="793790" y="1682829"/>
            <a:ext cx="6928604" cy="620078"/>
          </a:xfrm>
          <a:prstGeom prst="rect">
            <a:avLst/>
          </a:prstGeom>
          <a:noFill/>
          <a:ln>
            <a:noFill/>
          </a:ln>
        </p:spPr>
        <p:txBody>
          <a:bodyPr spcFirstLastPara="1" wrap="square" lIns="0" tIns="0" rIns="0" bIns="0" anchor="t" anchorCtr="0">
            <a:noAutofit/>
          </a:bodyPr>
          <a:lstStyle/>
          <a:p>
            <a:pPr marL="0" marR="0" lvl="0" indent="0" algn="l" rtl="0">
              <a:lnSpc>
                <a:spcPct val="124358"/>
              </a:lnSpc>
              <a:spcBef>
                <a:spcPts val="0"/>
              </a:spcBef>
              <a:spcAft>
                <a:spcPts val="0"/>
              </a:spcAft>
              <a:buClr>
                <a:srgbClr val="FFFFFF"/>
              </a:buClr>
              <a:buSzPts val="3900"/>
              <a:buFont typeface="Fraunces Medium"/>
              <a:buNone/>
            </a:pPr>
            <a:r>
              <a:rPr lang="en-US" sz="3900" b="0" i="0" u="none" strike="noStrike" cap="none">
                <a:solidFill>
                  <a:srgbClr val="FFFFFF"/>
                </a:solidFill>
                <a:latin typeface="Fraunces Medium"/>
                <a:ea typeface="Fraunces Medium"/>
                <a:cs typeface="Fraunces Medium"/>
                <a:sym typeface="Fraunces Medium"/>
              </a:rPr>
              <a:t>Linux Security Fundamentals</a:t>
            </a:r>
            <a:endParaRPr sz="3900" b="0" i="0" u="none" strike="noStrike" cap="none"/>
          </a:p>
        </p:txBody>
      </p:sp>
      <p:sp>
        <p:nvSpPr>
          <p:cNvPr id="233" name="Google Shape;233;p28"/>
          <p:cNvSpPr/>
          <p:nvPr/>
        </p:nvSpPr>
        <p:spPr>
          <a:xfrm>
            <a:off x="793790" y="2629971"/>
            <a:ext cx="6422231" cy="2194561"/>
          </a:xfrm>
          <a:prstGeom prst="roundRect">
            <a:avLst>
              <a:gd name="adj" fmla="val 4569"/>
            </a:avLst>
          </a:prstGeom>
          <a:solidFill>
            <a:srgbClr val="080E26"/>
          </a:solidFill>
          <a:ln w="22850" cap="flat" cmpd="sng">
            <a:solidFill>
              <a:srgbClr val="414A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8"/>
          <p:cNvSpPr/>
          <p:nvPr/>
        </p:nvSpPr>
        <p:spPr>
          <a:xfrm>
            <a:off x="1015008" y="2920960"/>
            <a:ext cx="4427325" cy="310158"/>
          </a:xfrm>
          <a:prstGeom prst="rect">
            <a:avLst/>
          </a:prstGeom>
          <a:noFill/>
          <a:ln>
            <a:noFill/>
          </a:ln>
        </p:spPr>
        <p:txBody>
          <a:bodyPr spcFirstLastPara="1" wrap="square" lIns="0" tIns="0" rIns="0" bIns="0" anchor="t" anchorCtr="0">
            <a:noAutofit/>
          </a:bodyPr>
          <a:lstStyle/>
          <a:p>
            <a:pPr marL="0" marR="0" lvl="0" indent="0" algn="l" rtl="0">
              <a:lnSpc>
                <a:spcPct val="123076"/>
              </a:lnSpc>
              <a:spcBef>
                <a:spcPts val="0"/>
              </a:spcBef>
              <a:spcAft>
                <a:spcPts val="0"/>
              </a:spcAft>
              <a:buClr>
                <a:srgbClr val="EBECEF"/>
              </a:buClr>
              <a:buSzPts val="1950"/>
              <a:buFont typeface="Fraunces Medium"/>
              <a:buNone/>
            </a:pPr>
            <a:r>
              <a:rPr lang="en-US" sz="1950" b="0" i="0" u="none" strike="noStrike" cap="none" dirty="0">
                <a:solidFill>
                  <a:srgbClr val="EBECEF"/>
                </a:solidFill>
                <a:latin typeface="Fraunces Medium"/>
                <a:ea typeface="Fraunces Medium"/>
                <a:cs typeface="Fraunces Medium"/>
                <a:sym typeface="Fraunces Medium"/>
              </a:rPr>
              <a:t>User </a:t>
            </a:r>
            <a:r>
              <a:rPr lang="en-US" sz="1950" dirty="0">
                <a:solidFill>
                  <a:srgbClr val="EBECEF"/>
                </a:solidFill>
                <a:latin typeface="Fraunces Medium"/>
                <a:ea typeface="Fraunces Medium"/>
                <a:cs typeface="Fraunces Medium"/>
                <a:sym typeface="Fraunces Medium"/>
              </a:rPr>
              <a:t>&amp; </a:t>
            </a:r>
            <a:r>
              <a:rPr lang="en-US" sz="1950" b="0" i="0" u="none" strike="noStrike" cap="none" dirty="0">
                <a:solidFill>
                  <a:srgbClr val="EBECEF"/>
                </a:solidFill>
                <a:latin typeface="Fraunces Medium"/>
                <a:ea typeface="Fraunces Medium"/>
                <a:cs typeface="Fraunces Medium"/>
                <a:sym typeface="Fraunces Medium"/>
              </a:rPr>
              <a:t>Permission Management</a:t>
            </a:r>
            <a:endParaRPr sz="1950" b="0" i="0" u="none" strike="noStrike" cap="none" dirty="0"/>
          </a:p>
        </p:txBody>
      </p:sp>
      <p:sp>
        <p:nvSpPr>
          <p:cNvPr id="235" name="Google Shape;235;p28"/>
          <p:cNvSpPr/>
          <p:nvPr/>
        </p:nvSpPr>
        <p:spPr>
          <a:xfrm>
            <a:off x="1015008" y="3350181"/>
            <a:ext cx="5979795" cy="952619"/>
          </a:xfrm>
          <a:prstGeom prst="rect">
            <a:avLst/>
          </a:prstGeom>
          <a:noFill/>
          <a:ln>
            <a:noFill/>
          </a:ln>
        </p:spPr>
        <p:txBody>
          <a:bodyPr spcFirstLastPara="1" wrap="square" lIns="0" tIns="0" rIns="0" bIns="0" anchor="t" anchorCtr="0">
            <a:noAutofit/>
          </a:bodyPr>
          <a:lstStyle/>
          <a:p>
            <a:pPr marL="0" marR="0" lvl="0" indent="0" algn="l" rtl="0">
              <a:lnSpc>
                <a:spcPct val="161290"/>
              </a:lnSpc>
              <a:spcBef>
                <a:spcPts val="0"/>
              </a:spcBef>
              <a:spcAft>
                <a:spcPts val="0"/>
              </a:spcAft>
              <a:buClr>
                <a:srgbClr val="EBECEF"/>
              </a:buClr>
              <a:buSzPts val="1550"/>
              <a:buFont typeface="Epilogue"/>
              <a:buNone/>
            </a:pPr>
            <a:r>
              <a:rPr lang="en-US" sz="1550" b="0" i="0" u="none" strike="noStrike" cap="none" dirty="0">
                <a:solidFill>
                  <a:srgbClr val="EBECEF"/>
                </a:solidFill>
                <a:latin typeface="Epilogue"/>
                <a:ea typeface="Epilogue"/>
                <a:cs typeface="Epilogue"/>
                <a:sym typeface="Epilogue"/>
              </a:rPr>
              <a:t>Control access with precision using </a:t>
            </a:r>
            <a:r>
              <a:rPr lang="en-US" sz="1550" b="0" i="0" u="none" strike="noStrike" cap="none" dirty="0" err="1">
                <a:solidFill>
                  <a:srgbClr val="EBECEF"/>
                </a:solidFill>
                <a:latin typeface="Epilogue"/>
                <a:ea typeface="Epilogue"/>
                <a:cs typeface="Epilogue"/>
                <a:sym typeface="Epilogue"/>
              </a:rPr>
              <a:t>chmod</a:t>
            </a:r>
            <a:r>
              <a:rPr lang="en-US" sz="1550" b="0" i="0" u="none" strike="noStrike" cap="none" dirty="0">
                <a:solidFill>
                  <a:srgbClr val="EBECEF"/>
                </a:solidFill>
                <a:latin typeface="Epilogue"/>
                <a:ea typeface="Epilogue"/>
                <a:cs typeface="Epilogue"/>
                <a:sym typeface="Epilogue"/>
              </a:rPr>
              <a:t>, </a:t>
            </a:r>
            <a:r>
              <a:rPr lang="en-US" sz="1550" b="0" i="0" u="none" strike="noStrike" cap="none" dirty="0" err="1">
                <a:solidFill>
                  <a:srgbClr val="EBECEF"/>
                </a:solidFill>
                <a:latin typeface="Epilogue"/>
                <a:ea typeface="Epilogue"/>
                <a:cs typeface="Epilogue"/>
                <a:sym typeface="Epilogue"/>
              </a:rPr>
              <a:t>chown</a:t>
            </a:r>
            <a:r>
              <a:rPr lang="en-US" sz="1550" b="0" i="0" u="none" strike="noStrike" cap="none" dirty="0">
                <a:solidFill>
                  <a:srgbClr val="EBECEF"/>
                </a:solidFill>
                <a:latin typeface="Epilogue"/>
                <a:ea typeface="Epilogue"/>
                <a:cs typeface="Epilogue"/>
                <a:sym typeface="Epilogue"/>
              </a:rPr>
              <a:t>, and </a:t>
            </a:r>
            <a:r>
              <a:rPr lang="en-US" sz="1550" b="0" i="0" u="none" strike="noStrike" cap="none" dirty="0" err="1">
                <a:solidFill>
                  <a:srgbClr val="EBECEF"/>
                </a:solidFill>
                <a:latin typeface="Epilogue"/>
                <a:ea typeface="Epilogue"/>
                <a:cs typeface="Epilogue"/>
                <a:sym typeface="Epilogue"/>
              </a:rPr>
              <a:t>sudo</a:t>
            </a:r>
            <a:r>
              <a:rPr lang="en-US" sz="1550" b="0" i="0" u="none" strike="noStrike" cap="none" dirty="0">
                <a:solidFill>
                  <a:srgbClr val="EBECEF"/>
                </a:solidFill>
                <a:latin typeface="Epilogue"/>
                <a:ea typeface="Epilogue"/>
                <a:cs typeface="Epilogue"/>
                <a:sym typeface="Epilogue"/>
              </a:rPr>
              <a:t> policies. Implement least privilege by limiting root access and using </a:t>
            </a:r>
            <a:r>
              <a:rPr lang="en-US" sz="1550" b="0" i="0" u="none" strike="noStrike" cap="none" dirty="0" err="1">
                <a:solidFill>
                  <a:srgbClr val="EBECEF"/>
                </a:solidFill>
                <a:latin typeface="Epilogue"/>
                <a:ea typeface="Epilogue"/>
                <a:cs typeface="Epilogue"/>
                <a:sym typeface="Epilogue"/>
              </a:rPr>
              <a:t>sudoers</a:t>
            </a:r>
            <a:r>
              <a:rPr lang="en-US" sz="1550" b="0" i="0" u="none" strike="noStrike" cap="none" dirty="0">
                <a:solidFill>
                  <a:srgbClr val="EBECEF"/>
                </a:solidFill>
                <a:latin typeface="Epilogue"/>
                <a:ea typeface="Epilogue"/>
                <a:cs typeface="Epilogue"/>
                <a:sym typeface="Epilogue"/>
              </a:rPr>
              <a:t> file for granular command permissions.</a:t>
            </a:r>
            <a:endParaRPr sz="1550" b="0" i="0" u="none" strike="noStrike" cap="none" dirty="0"/>
          </a:p>
        </p:txBody>
      </p:sp>
      <p:sp>
        <p:nvSpPr>
          <p:cNvPr id="236" name="Google Shape;236;p28"/>
          <p:cNvSpPr/>
          <p:nvPr/>
        </p:nvSpPr>
        <p:spPr>
          <a:xfrm>
            <a:off x="7414379" y="2699742"/>
            <a:ext cx="6422231" cy="1903572"/>
          </a:xfrm>
          <a:prstGeom prst="roundRect">
            <a:avLst>
              <a:gd name="adj" fmla="val 4569"/>
            </a:avLst>
          </a:prstGeom>
          <a:solidFill>
            <a:srgbClr val="080E26"/>
          </a:solidFill>
          <a:ln w="22850" cap="flat" cmpd="sng">
            <a:solidFill>
              <a:srgbClr val="414A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8"/>
          <p:cNvSpPr/>
          <p:nvPr/>
        </p:nvSpPr>
        <p:spPr>
          <a:xfrm>
            <a:off x="7635597" y="2920960"/>
            <a:ext cx="2480905" cy="310158"/>
          </a:xfrm>
          <a:prstGeom prst="rect">
            <a:avLst/>
          </a:prstGeom>
          <a:noFill/>
          <a:ln>
            <a:noFill/>
          </a:ln>
        </p:spPr>
        <p:txBody>
          <a:bodyPr spcFirstLastPara="1" wrap="square" lIns="0" tIns="0" rIns="0" bIns="0" anchor="t" anchorCtr="0">
            <a:noAutofit/>
          </a:bodyPr>
          <a:lstStyle/>
          <a:p>
            <a:pPr marL="0" marR="0" lvl="0" indent="0" algn="l" rtl="0">
              <a:lnSpc>
                <a:spcPct val="123076"/>
              </a:lnSpc>
              <a:spcBef>
                <a:spcPts val="0"/>
              </a:spcBef>
              <a:spcAft>
                <a:spcPts val="0"/>
              </a:spcAft>
              <a:buClr>
                <a:srgbClr val="EBECEF"/>
              </a:buClr>
              <a:buSzPts val="1950"/>
              <a:buFont typeface="Fraunces Medium"/>
              <a:buNone/>
            </a:pPr>
            <a:r>
              <a:rPr lang="en-US" sz="1950" b="0" i="0" u="none" strike="noStrike" cap="none" dirty="0">
                <a:solidFill>
                  <a:srgbClr val="EBECEF"/>
                </a:solidFill>
                <a:latin typeface="Fraunces Medium"/>
                <a:ea typeface="Fraunces Medium"/>
                <a:cs typeface="Fraunces Medium"/>
                <a:sym typeface="Fraunces Medium"/>
              </a:rPr>
              <a:t>File System Security</a:t>
            </a:r>
            <a:endParaRPr sz="1950" b="0" i="0" u="none" strike="noStrike" cap="none" dirty="0"/>
          </a:p>
        </p:txBody>
      </p:sp>
      <p:sp>
        <p:nvSpPr>
          <p:cNvPr id="238" name="Google Shape;238;p28"/>
          <p:cNvSpPr/>
          <p:nvPr/>
        </p:nvSpPr>
        <p:spPr>
          <a:xfrm>
            <a:off x="7635597" y="3350181"/>
            <a:ext cx="5979795" cy="952619"/>
          </a:xfrm>
          <a:prstGeom prst="rect">
            <a:avLst/>
          </a:prstGeom>
          <a:noFill/>
          <a:ln>
            <a:noFill/>
          </a:ln>
        </p:spPr>
        <p:txBody>
          <a:bodyPr spcFirstLastPara="1" wrap="square" lIns="0" tIns="0" rIns="0" bIns="0" anchor="t" anchorCtr="0">
            <a:noAutofit/>
          </a:bodyPr>
          <a:lstStyle/>
          <a:p>
            <a:pPr marL="0" marR="0" lvl="0" indent="0" algn="l" rtl="0">
              <a:lnSpc>
                <a:spcPct val="161290"/>
              </a:lnSpc>
              <a:spcBef>
                <a:spcPts val="0"/>
              </a:spcBef>
              <a:spcAft>
                <a:spcPts val="0"/>
              </a:spcAft>
              <a:buClr>
                <a:srgbClr val="EBECEF"/>
              </a:buClr>
              <a:buSzPts val="1550"/>
              <a:buFont typeface="Epilogue"/>
              <a:buNone/>
            </a:pPr>
            <a:r>
              <a:rPr lang="en-US" sz="1550" b="0" i="0" u="none" strike="noStrike" cap="none" dirty="0">
                <a:solidFill>
                  <a:srgbClr val="EBECEF"/>
                </a:solidFill>
                <a:latin typeface="Epilogue"/>
                <a:ea typeface="Epilogue"/>
                <a:cs typeface="Epilogue"/>
                <a:sym typeface="Epilogue"/>
              </a:rPr>
              <a:t>Protect sensitive data through proper ownership, permissions, and mount options. Use sticky bits, ACLs, and immutable flags to prevent unauthorized modifications.</a:t>
            </a:r>
            <a:endParaRPr sz="1550" b="0" i="0" u="none" strike="noStrike" cap="none" dirty="0"/>
          </a:p>
        </p:txBody>
      </p:sp>
      <p:sp>
        <p:nvSpPr>
          <p:cNvPr id="239" name="Google Shape;239;p28"/>
          <p:cNvSpPr/>
          <p:nvPr/>
        </p:nvSpPr>
        <p:spPr>
          <a:xfrm>
            <a:off x="793790" y="5045750"/>
            <a:ext cx="6422231" cy="1652505"/>
          </a:xfrm>
          <a:prstGeom prst="roundRect">
            <a:avLst>
              <a:gd name="adj" fmla="val 4569"/>
            </a:avLst>
          </a:prstGeom>
          <a:solidFill>
            <a:srgbClr val="080E26"/>
          </a:solidFill>
          <a:ln w="22850" cap="flat" cmpd="sng">
            <a:solidFill>
              <a:srgbClr val="414A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8"/>
          <p:cNvSpPr/>
          <p:nvPr/>
        </p:nvSpPr>
        <p:spPr>
          <a:xfrm>
            <a:off x="1015008" y="5151596"/>
            <a:ext cx="3468857" cy="312770"/>
          </a:xfrm>
          <a:prstGeom prst="rect">
            <a:avLst/>
          </a:prstGeom>
          <a:noFill/>
          <a:ln>
            <a:noFill/>
          </a:ln>
        </p:spPr>
        <p:txBody>
          <a:bodyPr spcFirstLastPara="1" wrap="square" lIns="0" tIns="0" rIns="0" bIns="0" anchor="t" anchorCtr="0">
            <a:noAutofit/>
          </a:bodyPr>
          <a:lstStyle/>
          <a:p>
            <a:pPr marL="0" marR="0" lvl="0" indent="0" algn="l" rtl="0">
              <a:lnSpc>
                <a:spcPct val="123076"/>
              </a:lnSpc>
              <a:spcBef>
                <a:spcPts val="0"/>
              </a:spcBef>
              <a:spcAft>
                <a:spcPts val="0"/>
              </a:spcAft>
              <a:buClr>
                <a:srgbClr val="EBECEF"/>
              </a:buClr>
              <a:buSzPts val="1950"/>
              <a:buFont typeface="Fraunces Medium"/>
              <a:buNone/>
            </a:pPr>
            <a:r>
              <a:rPr lang="en-US" sz="1950" b="0" i="0" u="none" strike="noStrike" cap="none" dirty="0">
                <a:solidFill>
                  <a:srgbClr val="EBECEF"/>
                </a:solidFill>
                <a:latin typeface="Fraunces Medium"/>
                <a:ea typeface="Fraunces Medium"/>
                <a:cs typeface="Fraunces Medium"/>
                <a:sym typeface="Fraunces Medium"/>
              </a:rPr>
              <a:t>Firewall Configuration</a:t>
            </a:r>
            <a:endParaRPr sz="1950" b="0" i="0" u="none" strike="noStrike" cap="none" dirty="0"/>
          </a:p>
        </p:txBody>
      </p:sp>
      <p:sp>
        <p:nvSpPr>
          <p:cNvPr id="241" name="Google Shape;241;p28"/>
          <p:cNvSpPr/>
          <p:nvPr/>
        </p:nvSpPr>
        <p:spPr>
          <a:xfrm>
            <a:off x="1015008" y="5570212"/>
            <a:ext cx="5979795" cy="755221"/>
          </a:xfrm>
          <a:prstGeom prst="rect">
            <a:avLst/>
          </a:prstGeom>
          <a:noFill/>
          <a:ln>
            <a:noFill/>
          </a:ln>
        </p:spPr>
        <p:txBody>
          <a:bodyPr spcFirstLastPara="1" wrap="square" lIns="0" tIns="0" rIns="0" bIns="0" anchor="t" anchorCtr="0">
            <a:noAutofit/>
          </a:bodyPr>
          <a:lstStyle/>
          <a:p>
            <a:pPr marL="0" marR="0" lvl="0" indent="0" algn="l" rtl="0">
              <a:lnSpc>
                <a:spcPct val="161290"/>
              </a:lnSpc>
              <a:spcBef>
                <a:spcPts val="0"/>
              </a:spcBef>
              <a:spcAft>
                <a:spcPts val="0"/>
              </a:spcAft>
              <a:buClr>
                <a:srgbClr val="EBECEF"/>
              </a:buClr>
              <a:buSzPts val="1550"/>
              <a:buFont typeface="Epilogue"/>
              <a:buNone/>
            </a:pPr>
            <a:r>
              <a:rPr lang="en-US" sz="1550" b="0" i="0" u="none" strike="noStrike" cap="none" dirty="0">
                <a:solidFill>
                  <a:srgbClr val="EBECEF"/>
                </a:solidFill>
                <a:latin typeface="Epilogue"/>
                <a:ea typeface="Epilogue"/>
                <a:cs typeface="Epilogue"/>
                <a:sym typeface="Epilogue"/>
              </a:rPr>
              <a:t>Create defense layers with UFW, </a:t>
            </a:r>
            <a:r>
              <a:rPr lang="en-US" sz="1550" b="0" i="0" u="none" strike="noStrike" cap="none" dirty="0" err="1">
                <a:solidFill>
                  <a:srgbClr val="EBECEF"/>
                </a:solidFill>
                <a:latin typeface="Epilogue"/>
                <a:ea typeface="Epilogue"/>
                <a:cs typeface="Epilogue"/>
                <a:sym typeface="Epilogue"/>
              </a:rPr>
              <a:t>Firewalld</a:t>
            </a:r>
            <a:r>
              <a:rPr lang="en-US" sz="1550" b="0" i="0" u="none" strike="noStrike" cap="none" dirty="0">
                <a:solidFill>
                  <a:srgbClr val="EBECEF"/>
                </a:solidFill>
                <a:latin typeface="Epilogue"/>
                <a:ea typeface="Epilogue"/>
                <a:cs typeface="Epilogue"/>
                <a:sym typeface="Epilogue"/>
              </a:rPr>
              <a:t>, or </a:t>
            </a:r>
            <a:r>
              <a:rPr lang="en-US" sz="1550" b="0" i="0" u="none" strike="noStrike" cap="none" dirty="0" err="1">
                <a:solidFill>
                  <a:srgbClr val="EBECEF"/>
                </a:solidFill>
                <a:latin typeface="Epilogue"/>
                <a:ea typeface="Epilogue"/>
                <a:cs typeface="Epilogue"/>
                <a:sym typeface="Epilogue"/>
              </a:rPr>
              <a:t>IPTables</a:t>
            </a:r>
            <a:r>
              <a:rPr lang="en-US" sz="1550" b="0" i="0" u="none" strike="noStrike" cap="none" dirty="0">
                <a:solidFill>
                  <a:srgbClr val="EBECEF"/>
                </a:solidFill>
                <a:latin typeface="Epilogue"/>
                <a:ea typeface="Epilogue"/>
                <a:cs typeface="Epilogue"/>
                <a:sym typeface="Epilogue"/>
              </a:rPr>
              <a:t>. Default-deny policies ensure only explicitly allowed traffic passes through.</a:t>
            </a:r>
            <a:endParaRPr sz="1550" b="0" i="0" u="none" strike="noStrike" cap="none" dirty="0"/>
          </a:p>
        </p:txBody>
      </p:sp>
      <p:sp>
        <p:nvSpPr>
          <p:cNvPr id="242" name="Google Shape;242;p28"/>
          <p:cNvSpPr/>
          <p:nvPr/>
        </p:nvSpPr>
        <p:spPr>
          <a:xfrm>
            <a:off x="7414379" y="4722376"/>
            <a:ext cx="6422231" cy="1824276"/>
          </a:xfrm>
          <a:prstGeom prst="roundRect">
            <a:avLst>
              <a:gd name="adj" fmla="val 4569"/>
            </a:avLst>
          </a:prstGeom>
          <a:solidFill>
            <a:srgbClr val="080E26"/>
          </a:solidFill>
          <a:ln w="22850" cap="flat" cmpd="sng">
            <a:solidFill>
              <a:srgbClr val="414A7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8"/>
          <p:cNvSpPr/>
          <p:nvPr/>
        </p:nvSpPr>
        <p:spPr>
          <a:xfrm>
            <a:off x="7635597" y="4943594"/>
            <a:ext cx="2480905" cy="310158"/>
          </a:xfrm>
          <a:prstGeom prst="rect">
            <a:avLst/>
          </a:prstGeom>
          <a:noFill/>
          <a:ln>
            <a:noFill/>
          </a:ln>
        </p:spPr>
        <p:txBody>
          <a:bodyPr spcFirstLastPara="1" wrap="square" lIns="0" tIns="0" rIns="0" bIns="0" anchor="t" anchorCtr="0">
            <a:noAutofit/>
          </a:bodyPr>
          <a:lstStyle/>
          <a:p>
            <a:pPr marL="0" marR="0" lvl="0" indent="0" algn="l" rtl="0">
              <a:lnSpc>
                <a:spcPct val="123076"/>
              </a:lnSpc>
              <a:spcBef>
                <a:spcPts val="0"/>
              </a:spcBef>
              <a:spcAft>
                <a:spcPts val="0"/>
              </a:spcAft>
              <a:buClr>
                <a:srgbClr val="EBECEF"/>
              </a:buClr>
              <a:buSzPts val="1950"/>
              <a:buFont typeface="Fraunces Medium"/>
              <a:buNone/>
            </a:pPr>
            <a:r>
              <a:rPr lang="en-US" sz="1950" b="0" i="0" u="none" strike="noStrike" cap="none">
                <a:solidFill>
                  <a:srgbClr val="EBECEF"/>
                </a:solidFill>
                <a:latin typeface="Fraunces Medium"/>
                <a:ea typeface="Fraunces Medium"/>
                <a:cs typeface="Fraunces Medium"/>
                <a:sym typeface="Fraunces Medium"/>
              </a:rPr>
              <a:t>SSH Hardening</a:t>
            </a:r>
            <a:endParaRPr sz="1950" b="0" i="0" u="none" strike="noStrike" cap="none"/>
          </a:p>
        </p:txBody>
      </p:sp>
      <p:sp>
        <p:nvSpPr>
          <p:cNvPr id="244" name="Google Shape;244;p28"/>
          <p:cNvSpPr/>
          <p:nvPr/>
        </p:nvSpPr>
        <p:spPr>
          <a:xfrm>
            <a:off x="7635597" y="5372814"/>
            <a:ext cx="5979795" cy="952619"/>
          </a:xfrm>
          <a:prstGeom prst="rect">
            <a:avLst/>
          </a:prstGeom>
          <a:noFill/>
          <a:ln>
            <a:noFill/>
          </a:ln>
        </p:spPr>
        <p:txBody>
          <a:bodyPr spcFirstLastPara="1" wrap="square" lIns="0" tIns="0" rIns="0" bIns="0" anchor="t" anchorCtr="0">
            <a:noAutofit/>
          </a:bodyPr>
          <a:lstStyle/>
          <a:p>
            <a:pPr marL="0" marR="0" lvl="0" indent="0" algn="l" rtl="0">
              <a:lnSpc>
                <a:spcPct val="161290"/>
              </a:lnSpc>
              <a:spcBef>
                <a:spcPts val="0"/>
              </a:spcBef>
              <a:spcAft>
                <a:spcPts val="0"/>
              </a:spcAft>
              <a:buClr>
                <a:srgbClr val="EBECEF"/>
              </a:buClr>
              <a:buSzPts val="1550"/>
              <a:buFont typeface="Epilogue"/>
              <a:buNone/>
            </a:pPr>
            <a:r>
              <a:rPr lang="en-US" sz="1550" b="0" i="0" u="none" strike="noStrike" cap="none">
                <a:solidFill>
                  <a:srgbClr val="EBECEF"/>
                </a:solidFill>
                <a:latin typeface="Epilogue"/>
                <a:ea typeface="Epilogue"/>
                <a:cs typeface="Epilogue"/>
                <a:sym typeface="Epilogue"/>
              </a:rPr>
              <a:t>Disable root login, implement key-based authentication, change default ports, and use fail2ban to block brute-force attempts automatically.</a:t>
            </a:r>
            <a:endParaRPr sz="1550" b="0" i="0" u="none" strike="noStrike" cap="none"/>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29"/>
          <p:cNvSpPr/>
          <p:nvPr/>
        </p:nvSpPr>
        <p:spPr>
          <a:xfrm>
            <a:off x="793801" y="2022399"/>
            <a:ext cx="8489100" cy="503400"/>
          </a:xfrm>
          <a:prstGeom prst="rect">
            <a:avLst/>
          </a:prstGeom>
          <a:noFill/>
          <a:ln>
            <a:noFill/>
          </a:ln>
        </p:spPr>
        <p:txBody>
          <a:bodyPr spcFirstLastPara="1" wrap="square" lIns="0" tIns="0" rIns="0" bIns="0" anchor="t" anchorCtr="0">
            <a:noAutofit/>
          </a:bodyPr>
          <a:lstStyle/>
          <a:p>
            <a:pPr marL="0" marR="0" lvl="0" indent="0" algn="l" rtl="0">
              <a:lnSpc>
                <a:spcPct val="124358"/>
              </a:lnSpc>
              <a:spcBef>
                <a:spcPts val="0"/>
              </a:spcBef>
              <a:spcAft>
                <a:spcPts val="0"/>
              </a:spcAft>
              <a:buClr>
                <a:srgbClr val="FFFFFF"/>
              </a:buClr>
              <a:buSzPts val="3900"/>
              <a:buFont typeface="Fraunces Medium"/>
              <a:buNone/>
            </a:pPr>
            <a:r>
              <a:rPr lang="en-US" sz="3900" b="0" i="0" u="none" strike="noStrike" cap="none">
                <a:solidFill>
                  <a:srgbClr val="FFFFFF"/>
                </a:solidFill>
                <a:latin typeface="Fraunces Medium"/>
                <a:ea typeface="Fraunces Medium"/>
                <a:cs typeface="Fraunces Medium"/>
                <a:sym typeface="Fraunces Medium"/>
              </a:rPr>
              <a:t>Essential Security Tools </a:t>
            </a:r>
            <a:r>
              <a:rPr lang="en-US" sz="3900">
                <a:solidFill>
                  <a:srgbClr val="FFFFFF"/>
                </a:solidFill>
                <a:latin typeface="Fraunces Medium"/>
                <a:ea typeface="Fraunces Medium"/>
                <a:cs typeface="Fraunces Medium"/>
                <a:sym typeface="Fraunces Medium"/>
              </a:rPr>
              <a:t>in Linux</a:t>
            </a:r>
            <a:endParaRPr sz="3900" b="0" i="0" u="none" strike="noStrike" cap="none"/>
          </a:p>
        </p:txBody>
      </p:sp>
      <p:sp>
        <p:nvSpPr>
          <p:cNvPr id="251" name="Google Shape;251;p29"/>
          <p:cNvSpPr/>
          <p:nvPr/>
        </p:nvSpPr>
        <p:spPr>
          <a:xfrm>
            <a:off x="793790" y="3237667"/>
            <a:ext cx="2480905" cy="310158"/>
          </a:xfrm>
          <a:prstGeom prst="rect">
            <a:avLst/>
          </a:prstGeom>
          <a:noFill/>
          <a:ln>
            <a:noFill/>
          </a:ln>
        </p:spPr>
        <p:txBody>
          <a:bodyPr spcFirstLastPara="1" wrap="square" lIns="0" tIns="0" rIns="0" bIns="0" anchor="t" anchorCtr="0">
            <a:noAutofit/>
          </a:bodyPr>
          <a:lstStyle/>
          <a:p>
            <a:pPr marL="0" marR="0" lvl="0" indent="0" algn="l" rtl="0">
              <a:lnSpc>
                <a:spcPct val="123076"/>
              </a:lnSpc>
              <a:spcBef>
                <a:spcPts val="0"/>
              </a:spcBef>
              <a:spcAft>
                <a:spcPts val="0"/>
              </a:spcAft>
              <a:buClr>
                <a:srgbClr val="EBECEF"/>
              </a:buClr>
              <a:buSzPts val="1950"/>
              <a:buFont typeface="Fraunces Medium"/>
              <a:buNone/>
            </a:pPr>
            <a:r>
              <a:rPr lang="en-US" sz="1950" b="0" i="0" u="none" strike="noStrike" cap="none">
                <a:solidFill>
                  <a:srgbClr val="EBECEF"/>
                </a:solidFill>
                <a:latin typeface="Fraunces Medium"/>
                <a:ea typeface="Fraunces Medium"/>
                <a:cs typeface="Fraunces Medium"/>
                <a:sym typeface="Fraunces Medium"/>
              </a:rPr>
              <a:t>Firewalls</a:t>
            </a:r>
            <a:endParaRPr sz="1950" b="0" i="0" u="none" strike="noStrike" cap="none"/>
          </a:p>
        </p:txBody>
      </p:sp>
      <p:sp>
        <p:nvSpPr>
          <p:cNvPr id="252" name="Google Shape;252;p29"/>
          <p:cNvSpPr/>
          <p:nvPr/>
        </p:nvSpPr>
        <p:spPr>
          <a:xfrm>
            <a:off x="793800" y="3666871"/>
            <a:ext cx="3074700" cy="3038400"/>
          </a:xfrm>
          <a:prstGeom prst="rect">
            <a:avLst/>
          </a:prstGeom>
          <a:noFill/>
          <a:ln>
            <a:noFill/>
          </a:ln>
        </p:spPr>
        <p:txBody>
          <a:bodyPr spcFirstLastPara="1" wrap="square" lIns="0" tIns="0" rIns="0" bIns="0" anchor="t" anchorCtr="0">
            <a:noAutofit/>
          </a:bodyPr>
          <a:lstStyle/>
          <a:p>
            <a:pPr marL="0" marR="0" lvl="0" indent="0" algn="l" rtl="0">
              <a:lnSpc>
                <a:spcPct val="161290"/>
              </a:lnSpc>
              <a:spcBef>
                <a:spcPts val="0"/>
              </a:spcBef>
              <a:spcAft>
                <a:spcPts val="0"/>
              </a:spcAft>
              <a:buClr>
                <a:srgbClr val="EBECEF"/>
              </a:buClr>
              <a:buSzPts val="1550"/>
              <a:buFont typeface="Epilogue"/>
              <a:buNone/>
            </a:pPr>
            <a:r>
              <a:rPr lang="en-US" sz="1550" b="1" i="0" u="none" strike="noStrike" cap="none" dirty="0">
                <a:solidFill>
                  <a:srgbClr val="EBECEF"/>
                </a:solidFill>
                <a:latin typeface="Epilogue"/>
                <a:ea typeface="Epilogue"/>
                <a:cs typeface="Epilogue"/>
                <a:sym typeface="Epilogue"/>
              </a:rPr>
              <a:t>UFW:</a:t>
            </a:r>
            <a:r>
              <a:rPr lang="en-US" sz="1550" b="0" i="0" u="none" strike="noStrike" cap="none" dirty="0">
                <a:solidFill>
                  <a:srgbClr val="EBECEF"/>
                </a:solidFill>
                <a:latin typeface="Epilogue"/>
                <a:ea typeface="Epilogue"/>
                <a:cs typeface="Epilogue"/>
                <a:sym typeface="Epilogue"/>
              </a:rPr>
              <a:t> User-friendly interface for </a:t>
            </a:r>
            <a:r>
              <a:rPr lang="en-US" sz="1550" b="0" i="0" u="none" strike="noStrike" cap="none" dirty="0" err="1">
                <a:solidFill>
                  <a:srgbClr val="EBECEF"/>
                </a:solidFill>
                <a:latin typeface="Epilogue"/>
                <a:ea typeface="Epilogue"/>
                <a:cs typeface="Epilogue"/>
                <a:sym typeface="Epilogue"/>
              </a:rPr>
              <a:t>IPTables</a:t>
            </a:r>
            <a:r>
              <a:rPr lang="en-US" sz="1550" b="0" i="0" u="none" strike="noStrike" cap="none" dirty="0">
                <a:solidFill>
                  <a:srgbClr val="EBECEF"/>
                </a:solidFill>
                <a:latin typeface="Epilogue"/>
                <a:ea typeface="Epilogue"/>
                <a:cs typeface="Epilogue"/>
                <a:sym typeface="Epilogue"/>
              </a:rPr>
              <a:t>, ideal for quick deployments. </a:t>
            </a:r>
            <a:r>
              <a:rPr lang="en-US" sz="1550" b="1" i="0" u="none" strike="noStrike" cap="none" dirty="0" err="1">
                <a:solidFill>
                  <a:srgbClr val="EBECEF"/>
                </a:solidFill>
                <a:latin typeface="Epilogue"/>
                <a:ea typeface="Epilogue"/>
                <a:cs typeface="Epilogue"/>
                <a:sym typeface="Epilogue"/>
              </a:rPr>
              <a:t>Firewalld</a:t>
            </a:r>
            <a:r>
              <a:rPr lang="en-US" sz="1550" b="1" i="0" u="none" strike="noStrike" cap="none" dirty="0">
                <a:solidFill>
                  <a:srgbClr val="EBECEF"/>
                </a:solidFill>
                <a:latin typeface="Epilogue"/>
                <a:ea typeface="Epilogue"/>
                <a:cs typeface="Epilogue"/>
                <a:sym typeface="Epilogue"/>
              </a:rPr>
              <a:t>:</a:t>
            </a:r>
            <a:r>
              <a:rPr lang="en-US" sz="1550" b="0" i="0" u="none" strike="noStrike" cap="none" dirty="0">
                <a:solidFill>
                  <a:srgbClr val="EBECEF"/>
                </a:solidFill>
                <a:latin typeface="Epilogue"/>
                <a:ea typeface="Epilogue"/>
                <a:cs typeface="Epilogue"/>
                <a:sym typeface="Epilogue"/>
              </a:rPr>
              <a:t> Dynamic firewall with zone-based management. </a:t>
            </a:r>
            <a:r>
              <a:rPr lang="en-US" sz="1550" b="1" i="0" u="none" strike="noStrike" cap="none" dirty="0" err="1">
                <a:solidFill>
                  <a:srgbClr val="EBECEF"/>
                </a:solidFill>
                <a:latin typeface="Epilogue"/>
                <a:ea typeface="Epilogue"/>
                <a:cs typeface="Epilogue"/>
                <a:sym typeface="Epilogue"/>
              </a:rPr>
              <a:t>IPTables</a:t>
            </a:r>
            <a:r>
              <a:rPr lang="en-US" sz="1550" b="1" i="0" u="none" strike="noStrike" cap="none" dirty="0">
                <a:solidFill>
                  <a:srgbClr val="EBECEF"/>
                </a:solidFill>
                <a:latin typeface="Epilogue"/>
                <a:ea typeface="Epilogue"/>
                <a:cs typeface="Epilogue"/>
                <a:sym typeface="Epilogue"/>
              </a:rPr>
              <a:t>:</a:t>
            </a:r>
            <a:r>
              <a:rPr lang="en-US" sz="1550" b="0" i="0" u="none" strike="noStrike" cap="none" dirty="0">
                <a:solidFill>
                  <a:srgbClr val="EBECEF"/>
                </a:solidFill>
                <a:latin typeface="Epilogue"/>
                <a:ea typeface="Epilogue"/>
                <a:cs typeface="Epilogue"/>
                <a:sym typeface="Epilogue"/>
              </a:rPr>
              <a:t> Low-level packet filtering for advanced configurations.</a:t>
            </a:r>
            <a:endParaRPr sz="1550" b="0" i="0" u="none" strike="noStrike" cap="none" dirty="0"/>
          </a:p>
        </p:txBody>
      </p:sp>
      <p:sp>
        <p:nvSpPr>
          <p:cNvPr id="253" name="Google Shape;253;p29"/>
          <p:cNvSpPr/>
          <p:nvPr/>
        </p:nvSpPr>
        <p:spPr>
          <a:xfrm>
            <a:off x="4116467" y="3237667"/>
            <a:ext cx="2758058" cy="310158"/>
          </a:xfrm>
          <a:prstGeom prst="rect">
            <a:avLst/>
          </a:prstGeom>
          <a:noFill/>
          <a:ln>
            <a:noFill/>
          </a:ln>
        </p:spPr>
        <p:txBody>
          <a:bodyPr spcFirstLastPara="1" wrap="square" lIns="0" tIns="0" rIns="0" bIns="0" anchor="t" anchorCtr="0">
            <a:noAutofit/>
          </a:bodyPr>
          <a:lstStyle/>
          <a:p>
            <a:pPr marL="0" marR="0" lvl="0" indent="0" algn="l" rtl="0">
              <a:lnSpc>
                <a:spcPct val="123076"/>
              </a:lnSpc>
              <a:spcBef>
                <a:spcPts val="0"/>
              </a:spcBef>
              <a:spcAft>
                <a:spcPts val="0"/>
              </a:spcAft>
              <a:buClr>
                <a:srgbClr val="EBECEF"/>
              </a:buClr>
              <a:buSzPts val="1950"/>
              <a:buFont typeface="Fraunces Medium"/>
              <a:buNone/>
            </a:pPr>
            <a:r>
              <a:rPr lang="en-US" sz="1950" b="0" i="0" u="none" strike="noStrike" cap="none" dirty="0">
                <a:solidFill>
                  <a:srgbClr val="EBECEF"/>
                </a:solidFill>
                <a:latin typeface="Fraunces Medium"/>
                <a:ea typeface="Fraunces Medium"/>
                <a:cs typeface="Fraunces Medium"/>
                <a:sym typeface="Fraunces Medium"/>
              </a:rPr>
              <a:t>Vulnerability Scanners</a:t>
            </a:r>
            <a:endParaRPr sz="1950" b="0" i="0" u="none" strike="noStrike" cap="none" dirty="0"/>
          </a:p>
        </p:txBody>
      </p:sp>
      <p:sp>
        <p:nvSpPr>
          <p:cNvPr id="254" name="Google Shape;254;p29"/>
          <p:cNvSpPr/>
          <p:nvPr/>
        </p:nvSpPr>
        <p:spPr>
          <a:xfrm>
            <a:off x="4116467" y="3666887"/>
            <a:ext cx="3074670" cy="2222778"/>
          </a:xfrm>
          <a:prstGeom prst="rect">
            <a:avLst/>
          </a:prstGeom>
          <a:noFill/>
          <a:ln>
            <a:noFill/>
          </a:ln>
        </p:spPr>
        <p:txBody>
          <a:bodyPr spcFirstLastPara="1" wrap="square" lIns="0" tIns="0" rIns="0" bIns="0" anchor="t" anchorCtr="0">
            <a:noAutofit/>
          </a:bodyPr>
          <a:lstStyle/>
          <a:p>
            <a:pPr marL="0" marR="0" lvl="0" indent="0" algn="l" rtl="0">
              <a:lnSpc>
                <a:spcPct val="161290"/>
              </a:lnSpc>
              <a:spcBef>
                <a:spcPts val="0"/>
              </a:spcBef>
              <a:spcAft>
                <a:spcPts val="0"/>
              </a:spcAft>
              <a:buClr>
                <a:srgbClr val="EBECEF"/>
              </a:buClr>
              <a:buSzPts val="1550"/>
              <a:buFont typeface="Epilogue"/>
              <a:buNone/>
            </a:pPr>
            <a:r>
              <a:rPr lang="en-US" sz="1550" b="1" i="0" u="none" strike="noStrike" cap="none" dirty="0">
                <a:solidFill>
                  <a:srgbClr val="EBECEF"/>
                </a:solidFill>
                <a:latin typeface="Epilogue"/>
                <a:ea typeface="Epilogue"/>
                <a:cs typeface="Epilogue"/>
                <a:sym typeface="Epilogue"/>
              </a:rPr>
              <a:t>OpenVAS:</a:t>
            </a:r>
            <a:r>
              <a:rPr lang="en-US" sz="1550" b="0" i="0" u="none" strike="noStrike" cap="none" dirty="0">
                <a:solidFill>
                  <a:srgbClr val="EBECEF"/>
                </a:solidFill>
                <a:latin typeface="Epilogue"/>
                <a:ea typeface="Epilogue"/>
                <a:cs typeface="Epilogue"/>
                <a:sym typeface="Epilogue"/>
              </a:rPr>
              <a:t> Open-source vulnerability assessment with 50,000+ tests. </a:t>
            </a:r>
            <a:r>
              <a:rPr lang="en-US" sz="1550" b="1" i="0" u="none" strike="noStrike" cap="none" dirty="0">
                <a:solidFill>
                  <a:srgbClr val="EBECEF"/>
                </a:solidFill>
                <a:latin typeface="Epilogue"/>
                <a:ea typeface="Epilogue"/>
                <a:cs typeface="Epilogue"/>
                <a:sym typeface="Epilogue"/>
              </a:rPr>
              <a:t>Lynis:</a:t>
            </a:r>
            <a:r>
              <a:rPr lang="en-US" sz="1550" b="0" i="0" u="none" strike="noStrike" cap="none" dirty="0">
                <a:solidFill>
                  <a:srgbClr val="EBECEF"/>
                </a:solidFill>
                <a:latin typeface="Epilogue"/>
                <a:ea typeface="Epilogue"/>
                <a:cs typeface="Epilogue"/>
                <a:sym typeface="Epilogue"/>
              </a:rPr>
              <a:t> System hardening auditor for compliance checks. </a:t>
            </a:r>
            <a:r>
              <a:rPr lang="en-US" sz="1550" b="1" i="0" u="none" strike="noStrike" cap="none" dirty="0">
                <a:solidFill>
                  <a:srgbClr val="EBECEF"/>
                </a:solidFill>
                <a:latin typeface="Epilogue"/>
                <a:ea typeface="Epilogue"/>
                <a:cs typeface="Epilogue"/>
                <a:sym typeface="Epilogue"/>
              </a:rPr>
              <a:t>Nessus:</a:t>
            </a:r>
            <a:r>
              <a:rPr lang="en-US" sz="1550" b="0" i="0" u="none" strike="noStrike" cap="none" dirty="0">
                <a:solidFill>
                  <a:srgbClr val="EBECEF"/>
                </a:solidFill>
                <a:latin typeface="Epilogue"/>
                <a:ea typeface="Epilogue"/>
                <a:cs typeface="Epilogue"/>
                <a:sym typeface="Epilogue"/>
              </a:rPr>
              <a:t> Enterprise-grade scanning with comprehensive coverage.</a:t>
            </a:r>
            <a:endParaRPr sz="1550" b="0" i="0" u="none" strike="noStrike" cap="none" dirty="0"/>
          </a:p>
        </p:txBody>
      </p:sp>
      <p:sp>
        <p:nvSpPr>
          <p:cNvPr id="255" name="Google Shape;255;p29"/>
          <p:cNvSpPr/>
          <p:nvPr/>
        </p:nvSpPr>
        <p:spPr>
          <a:xfrm>
            <a:off x="7439144" y="3237667"/>
            <a:ext cx="2872644" cy="310158"/>
          </a:xfrm>
          <a:prstGeom prst="rect">
            <a:avLst/>
          </a:prstGeom>
          <a:noFill/>
          <a:ln>
            <a:noFill/>
          </a:ln>
        </p:spPr>
        <p:txBody>
          <a:bodyPr spcFirstLastPara="1" wrap="square" lIns="0" tIns="0" rIns="0" bIns="0" anchor="t" anchorCtr="0">
            <a:noAutofit/>
          </a:bodyPr>
          <a:lstStyle/>
          <a:p>
            <a:pPr marL="0" marR="0" lvl="0" indent="0" algn="l" rtl="0">
              <a:lnSpc>
                <a:spcPct val="123076"/>
              </a:lnSpc>
              <a:spcBef>
                <a:spcPts val="0"/>
              </a:spcBef>
              <a:spcAft>
                <a:spcPts val="0"/>
              </a:spcAft>
              <a:buClr>
                <a:srgbClr val="EBECEF"/>
              </a:buClr>
              <a:buSzPts val="1950"/>
              <a:buFont typeface="Fraunces Medium"/>
              <a:buNone/>
            </a:pPr>
            <a:r>
              <a:rPr lang="en-US" sz="1950" b="0" i="0" u="none" strike="noStrike" cap="none" dirty="0">
                <a:solidFill>
                  <a:srgbClr val="EBECEF"/>
                </a:solidFill>
                <a:latin typeface="Fraunces Medium"/>
                <a:ea typeface="Fraunces Medium"/>
                <a:cs typeface="Fraunces Medium"/>
                <a:sym typeface="Fraunces Medium"/>
              </a:rPr>
              <a:t>Antivirus &amp; Hardening</a:t>
            </a:r>
            <a:endParaRPr sz="1950" b="0" i="0" u="none" strike="noStrike" cap="none" dirty="0"/>
          </a:p>
        </p:txBody>
      </p:sp>
      <p:sp>
        <p:nvSpPr>
          <p:cNvPr id="256" name="Google Shape;256;p29"/>
          <p:cNvSpPr/>
          <p:nvPr/>
        </p:nvSpPr>
        <p:spPr>
          <a:xfrm>
            <a:off x="7439144" y="3666887"/>
            <a:ext cx="3074670" cy="1905238"/>
          </a:xfrm>
          <a:prstGeom prst="rect">
            <a:avLst/>
          </a:prstGeom>
          <a:noFill/>
          <a:ln>
            <a:noFill/>
          </a:ln>
        </p:spPr>
        <p:txBody>
          <a:bodyPr spcFirstLastPara="1" wrap="square" lIns="0" tIns="0" rIns="0" bIns="0" anchor="t" anchorCtr="0">
            <a:noAutofit/>
          </a:bodyPr>
          <a:lstStyle/>
          <a:p>
            <a:pPr marL="0" marR="0" lvl="0" indent="0" algn="l" rtl="0">
              <a:lnSpc>
                <a:spcPct val="161290"/>
              </a:lnSpc>
              <a:spcBef>
                <a:spcPts val="0"/>
              </a:spcBef>
              <a:spcAft>
                <a:spcPts val="0"/>
              </a:spcAft>
              <a:buClr>
                <a:srgbClr val="EBECEF"/>
              </a:buClr>
              <a:buSzPts val="1550"/>
              <a:buFont typeface="Epilogue"/>
              <a:buNone/>
            </a:pPr>
            <a:r>
              <a:rPr lang="en-US" sz="1550" b="1" i="0" u="none" strike="noStrike" cap="none">
                <a:solidFill>
                  <a:srgbClr val="EBECEF"/>
                </a:solidFill>
                <a:latin typeface="Epilogue"/>
                <a:ea typeface="Epilogue"/>
                <a:cs typeface="Epilogue"/>
                <a:sym typeface="Epilogue"/>
              </a:rPr>
              <a:t>ClamAV:</a:t>
            </a:r>
            <a:r>
              <a:rPr lang="en-US" sz="1550" b="0" i="0" u="none" strike="noStrike" cap="none">
                <a:solidFill>
                  <a:srgbClr val="EBECEF"/>
                </a:solidFill>
                <a:latin typeface="Epilogue"/>
                <a:ea typeface="Epilogue"/>
                <a:cs typeface="Epilogue"/>
                <a:sym typeface="Epilogue"/>
              </a:rPr>
              <a:t> Open-source malware detection for Linux. </a:t>
            </a:r>
            <a:r>
              <a:rPr lang="en-US" sz="1550" b="1" i="0" u="none" strike="noStrike" cap="none">
                <a:solidFill>
                  <a:srgbClr val="EBECEF"/>
                </a:solidFill>
                <a:latin typeface="Epilogue"/>
                <a:ea typeface="Epilogue"/>
                <a:cs typeface="Epilogue"/>
                <a:sym typeface="Epilogue"/>
              </a:rPr>
              <a:t>SELinux:</a:t>
            </a:r>
            <a:r>
              <a:rPr lang="en-US" sz="1550" b="0" i="0" u="none" strike="noStrike" cap="none">
                <a:solidFill>
                  <a:srgbClr val="EBECEF"/>
                </a:solidFill>
                <a:latin typeface="Epilogue"/>
                <a:ea typeface="Epilogue"/>
                <a:cs typeface="Epilogue"/>
                <a:sym typeface="Epilogue"/>
              </a:rPr>
              <a:t> Mandatory access controls for process isolation. </a:t>
            </a:r>
            <a:r>
              <a:rPr lang="en-US" sz="1550" b="1" i="0" u="none" strike="noStrike" cap="none">
                <a:solidFill>
                  <a:srgbClr val="EBECEF"/>
                </a:solidFill>
                <a:latin typeface="Epilogue"/>
                <a:ea typeface="Epilogue"/>
                <a:cs typeface="Epilogue"/>
                <a:sym typeface="Epilogue"/>
              </a:rPr>
              <a:t>AppArmor:</a:t>
            </a:r>
            <a:r>
              <a:rPr lang="en-US" sz="1550" b="0" i="0" u="none" strike="noStrike" cap="none">
                <a:solidFill>
                  <a:srgbClr val="EBECEF"/>
                </a:solidFill>
                <a:latin typeface="Epilogue"/>
                <a:ea typeface="Epilogue"/>
                <a:cs typeface="Epilogue"/>
                <a:sym typeface="Epilogue"/>
              </a:rPr>
              <a:t> Profile-based application confinement.</a:t>
            </a:r>
            <a:endParaRPr sz="1550" b="0" i="0" u="none" strike="noStrike" cap="none"/>
          </a:p>
        </p:txBody>
      </p:sp>
      <p:sp>
        <p:nvSpPr>
          <p:cNvPr id="257" name="Google Shape;257;p29"/>
          <p:cNvSpPr/>
          <p:nvPr/>
        </p:nvSpPr>
        <p:spPr>
          <a:xfrm>
            <a:off x="10761821" y="3237667"/>
            <a:ext cx="2480905" cy="310158"/>
          </a:xfrm>
          <a:prstGeom prst="rect">
            <a:avLst/>
          </a:prstGeom>
          <a:noFill/>
          <a:ln>
            <a:noFill/>
          </a:ln>
        </p:spPr>
        <p:txBody>
          <a:bodyPr spcFirstLastPara="1" wrap="square" lIns="0" tIns="0" rIns="0" bIns="0" anchor="t" anchorCtr="0">
            <a:noAutofit/>
          </a:bodyPr>
          <a:lstStyle/>
          <a:p>
            <a:pPr marL="0" marR="0" lvl="0" indent="0" algn="l" rtl="0">
              <a:lnSpc>
                <a:spcPct val="123076"/>
              </a:lnSpc>
              <a:spcBef>
                <a:spcPts val="0"/>
              </a:spcBef>
              <a:spcAft>
                <a:spcPts val="0"/>
              </a:spcAft>
              <a:buClr>
                <a:srgbClr val="EBECEF"/>
              </a:buClr>
              <a:buSzPts val="1950"/>
              <a:buFont typeface="Fraunces Medium"/>
              <a:buNone/>
            </a:pPr>
            <a:r>
              <a:rPr lang="en-US" sz="1950" b="0" i="0" u="none" strike="noStrike" cap="none" dirty="0">
                <a:solidFill>
                  <a:srgbClr val="EBECEF"/>
                </a:solidFill>
                <a:latin typeface="Fraunces Medium"/>
                <a:ea typeface="Fraunces Medium"/>
                <a:cs typeface="Fraunces Medium"/>
                <a:sym typeface="Fraunces Medium"/>
              </a:rPr>
              <a:t>IDS/IPS Solutions</a:t>
            </a:r>
            <a:endParaRPr sz="1950" b="0" i="0" u="none" strike="noStrike" cap="none" dirty="0"/>
          </a:p>
        </p:txBody>
      </p:sp>
      <p:sp>
        <p:nvSpPr>
          <p:cNvPr id="258" name="Google Shape;258;p29"/>
          <p:cNvSpPr/>
          <p:nvPr/>
        </p:nvSpPr>
        <p:spPr>
          <a:xfrm>
            <a:off x="10761821" y="3666887"/>
            <a:ext cx="3074789" cy="2540318"/>
          </a:xfrm>
          <a:prstGeom prst="rect">
            <a:avLst/>
          </a:prstGeom>
          <a:noFill/>
          <a:ln>
            <a:noFill/>
          </a:ln>
        </p:spPr>
        <p:txBody>
          <a:bodyPr spcFirstLastPara="1" wrap="square" lIns="0" tIns="0" rIns="0" bIns="0" anchor="t" anchorCtr="0">
            <a:noAutofit/>
          </a:bodyPr>
          <a:lstStyle/>
          <a:p>
            <a:pPr marL="0" marR="0" lvl="0" indent="0" algn="l" rtl="0">
              <a:lnSpc>
                <a:spcPct val="161290"/>
              </a:lnSpc>
              <a:spcBef>
                <a:spcPts val="0"/>
              </a:spcBef>
              <a:spcAft>
                <a:spcPts val="0"/>
              </a:spcAft>
              <a:buClr>
                <a:srgbClr val="EBECEF"/>
              </a:buClr>
              <a:buSzPts val="1550"/>
              <a:buFont typeface="Epilogue"/>
              <a:buNone/>
            </a:pPr>
            <a:r>
              <a:rPr lang="en-US" sz="1550" b="1" i="0" u="none" strike="noStrike" cap="none">
                <a:solidFill>
                  <a:srgbClr val="EBECEF"/>
                </a:solidFill>
                <a:latin typeface="Epilogue"/>
                <a:ea typeface="Epilogue"/>
                <a:cs typeface="Epilogue"/>
                <a:sym typeface="Epilogue"/>
              </a:rPr>
              <a:t>Snort:</a:t>
            </a:r>
            <a:r>
              <a:rPr lang="en-US" sz="1550" b="0" i="0" u="none" strike="noStrike" cap="none">
                <a:solidFill>
                  <a:srgbClr val="EBECEF"/>
                </a:solidFill>
                <a:latin typeface="Epilogue"/>
                <a:ea typeface="Epilogue"/>
                <a:cs typeface="Epilogue"/>
                <a:sym typeface="Epilogue"/>
              </a:rPr>
              <a:t> Network-based intrusion detection with signature matching. </a:t>
            </a:r>
            <a:r>
              <a:rPr lang="en-US" sz="1550" b="1" i="0" u="none" strike="noStrike" cap="none">
                <a:solidFill>
                  <a:srgbClr val="EBECEF"/>
                </a:solidFill>
                <a:latin typeface="Epilogue"/>
                <a:ea typeface="Epilogue"/>
                <a:cs typeface="Epilogue"/>
                <a:sym typeface="Epilogue"/>
              </a:rPr>
              <a:t>Suricata:</a:t>
            </a:r>
            <a:r>
              <a:rPr lang="en-US" sz="1550" b="0" i="0" u="none" strike="noStrike" cap="none">
                <a:solidFill>
                  <a:srgbClr val="EBECEF"/>
                </a:solidFill>
                <a:latin typeface="Epilogue"/>
                <a:ea typeface="Epilogue"/>
                <a:cs typeface="Epilogue"/>
                <a:sym typeface="Epilogue"/>
              </a:rPr>
              <a:t> Multi-threaded IDS/IPS with file extraction. </a:t>
            </a:r>
            <a:r>
              <a:rPr lang="en-US" sz="1550" b="1" i="0" u="none" strike="noStrike" cap="none">
                <a:solidFill>
                  <a:srgbClr val="EBECEF"/>
                </a:solidFill>
                <a:latin typeface="Epilogue"/>
                <a:ea typeface="Epilogue"/>
                <a:cs typeface="Epilogue"/>
                <a:sym typeface="Epilogue"/>
              </a:rPr>
              <a:t>OSSEC:</a:t>
            </a:r>
            <a:r>
              <a:rPr lang="en-US" sz="1550" b="0" i="0" u="none" strike="noStrike" cap="none">
                <a:solidFill>
                  <a:srgbClr val="EBECEF"/>
                </a:solidFill>
                <a:latin typeface="Epilogue"/>
                <a:ea typeface="Epilogue"/>
                <a:cs typeface="Epilogue"/>
                <a:sym typeface="Epilogue"/>
              </a:rPr>
              <a:t> Host-based detection with log analysis. </a:t>
            </a:r>
            <a:r>
              <a:rPr lang="en-US" sz="1550" b="1" i="0" u="none" strike="noStrike" cap="none">
                <a:solidFill>
                  <a:srgbClr val="EBECEF"/>
                </a:solidFill>
                <a:latin typeface="Epilogue"/>
                <a:ea typeface="Epilogue"/>
                <a:cs typeface="Epilogue"/>
                <a:sym typeface="Epilogue"/>
              </a:rPr>
              <a:t>Falco:</a:t>
            </a:r>
            <a:r>
              <a:rPr lang="en-US" sz="1550" b="0" i="0" u="none" strike="noStrike" cap="none">
                <a:solidFill>
                  <a:srgbClr val="EBECEF"/>
                </a:solidFill>
                <a:latin typeface="Epilogue"/>
                <a:ea typeface="Epilogue"/>
                <a:cs typeface="Epilogue"/>
                <a:sym typeface="Epilogue"/>
              </a:rPr>
              <a:t> Runtime security for containers.</a:t>
            </a:r>
            <a:endParaRPr sz="1550" b="0" i="0" u="none" strike="noStrike" cap="none"/>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30" descr="preencoded.png"/>
          <p:cNvPicPr preferRelativeResize="0"/>
          <p:nvPr/>
        </p:nvPicPr>
        <p:blipFill rotWithShape="1">
          <a:blip r:embed="rId3">
            <a:alphaModFix/>
          </a:blip>
          <a:srcRect/>
          <a:stretch/>
        </p:blipFill>
        <p:spPr>
          <a:xfrm>
            <a:off x="9144000" y="0"/>
            <a:ext cx="5486400" cy="8229600"/>
          </a:xfrm>
          <a:prstGeom prst="rect">
            <a:avLst/>
          </a:prstGeom>
          <a:noFill/>
          <a:ln>
            <a:noFill/>
          </a:ln>
        </p:spPr>
      </p:pic>
      <p:sp>
        <p:nvSpPr>
          <p:cNvPr id="265" name="Google Shape;265;p30"/>
          <p:cNvSpPr/>
          <p:nvPr/>
        </p:nvSpPr>
        <p:spPr>
          <a:xfrm>
            <a:off x="719852" y="919163"/>
            <a:ext cx="7531894" cy="562332"/>
          </a:xfrm>
          <a:prstGeom prst="rect">
            <a:avLst/>
          </a:prstGeom>
          <a:noFill/>
          <a:ln>
            <a:noFill/>
          </a:ln>
        </p:spPr>
        <p:txBody>
          <a:bodyPr spcFirstLastPara="1" wrap="square" lIns="0" tIns="0" rIns="0" bIns="0" anchor="t" anchorCtr="0">
            <a:noAutofit/>
          </a:bodyPr>
          <a:lstStyle/>
          <a:p>
            <a:pPr marL="0" marR="0" lvl="0" indent="0" algn="l" rtl="0">
              <a:lnSpc>
                <a:spcPct val="125714"/>
              </a:lnSpc>
              <a:spcBef>
                <a:spcPts val="0"/>
              </a:spcBef>
              <a:spcAft>
                <a:spcPts val="0"/>
              </a:spcAft>
              <a:buClr>
                <a:srgbClr val="FFFFFF"/>
              </a:buClr>
              <a:buSzPts val="3500"/>
              <a:buFont typeface="Fraunces Medium"/>
              <a:buNone/>
            </a:pPr>
            <a:r>
              <a:rPr lang="en-US" sz="3500" b="0" i="0" u="none" strike="noStrike" cap="none">
                <a:solidFill>
                  <a:srgbClr val="FFFFFF"/>
                </a:solidFill>
                <a:latin typeface="Fraunces Medium"/>
                <a:ea typeface="Fraunces Medium"/>
                <a:cs typeface="Fraunces Medium"/>
                <a:sym typeface="Fraunces Medium"/>
              </a:rPr>
              <a:t>Comprehensive Monitoring Toolkit</a:t>
            </a:r>
            <a:endParaRPr sz="3500" b="0" i="0" u="none" strike="noStrike" cap="none"/>
          </a:p>
        </p:txBody>
      </p:sp>
      <p:pic>
        <p:nvPicPr>
          <p:cNvPr id="266" name="Google Shape;266;p30" descr="preencoded.png"/>
          <p:cNvPicPr preferRelativeResize="0"/>
          <p:nvPr/>
        </p:nvPicPr>
        <p:blipFill rotWithShape="1">
          <a:blip r:embed="rId4">
            <a:alphaModFix/>
          </a:blip>
          <a:srcRect/>
          <a:stretch/>
        </p:blipFill>
        <p:spPr>
          <a:xfrm>
            <a:off x="719852" y="1751409"/>
            <a:ext cx="3830240" cy="3514131"/>
          </a:xfrm>
          <a:prstGeom prst="rect">
            <a:avLst/>
          </a:prstGeom>
          <a:noFill/>
          <a:ln>
            <a:noFill/>
          </a:ln>
        </p:spPr>
      </p:pic>
      <p:sp>
        <p:nvSpPr>
          <p:cNvPr id="267" name="Google Shape;267;p30"/>
          <p:cNvSpPr/>
          <p:nvPr/>
        </p:nvSpPr>
        <p:spPr>
          <a:xfrm>
            <a:off x="899754" y="1931314"/>
            <a:ext cx="3942041" cy="461130"/>
          </a:xfrm>
          <a:prstGeom prst="rect">
            <a:avLst/>
          </a:prstGeom>
          <a:noFill/>
          <a:ln>
            <a:noFill/>
          </a:ln>
        </p:spPr>
        <p:txBody>
          <a:bodyPr spcFirstLastPara="1" wrap="square" lIns="0" tIns="0" rIns="0" bIns="0" anchor="t" anchorCtr="0">
            <a:noAutofit/>
          </a:bodyPr>
          <a:lstStyle/>
          <a:p>
            <a:pPr marL="0" marR="0" lvl="0" indent="0" algn="l" rtl="0">
              <a:lnSpc>
                <a:spcPct val="125714"/>
              </a:lnSpc>
              <a:spcBef>
                <a:spcPts val="0"/>
              </a:spcBef>
              <a:spcAft>
                <a:spcPts val="0"/>
              </a:spcAft>
              <a:buClr>
                <a:srgbClr val="EBECEF"/>
              </a:buClr>
              <a:buSzPts val="1750"/>
              <a:buFont typeface="Fraunces Medium"/>
              <a:buNone/>
            </a:pPr>
            <a:r>
              <a:rPr lang="en-US" sz="1750" b="0" i="0" u="none" strike="noStrike" cap="none" dirty="0">
                <a:solidFill>
                  <a:srgbClr val="EBECEF"/>
                </a:solidFill>
                <a:latin typeface="Fraunces Medium"/>
                <a:ea typeface="Fraunces Medium"/>
                <a:cs typeface="Fraunces Medium"/>
                <a:sym typeface="Fraunces Medium"/>
              </a:rPr>
              <a:t>System Performance Monitoring</a:t>
            </a:r>
            <a:endParaRPr sz="1750" b="0" i="0" u="none" strike="noStrike" cap="none" dirty="0"/>
          </a:p>
        </p:txBody>
      </p:sp>
      <p:sp>
        <p:nvSpPr>
          <p:cNvPr id="268" name="Google Shape;268;p30"/>
          <p:cNvSpPr/>
          <p:nvPr/>
        </p:nvSpPr>
        <p:spPr>
          <a:xfrm>
            <a:off x="899755" y="2601635"/>
            <a:ext cx="3402330" cy="2016085"/>
          </a:xfrm>
          <a:prstGeom prst="rect">
            <a:avLst/>
          </a:prstGeom>
          <a:noFill/>
          <a:ln>
            <a:noFill/>
          </a:ln>
        </p:spPr>
        <p:txBody>
          <a:bodyPr spcFirstLastPara="1" wrap="square" lIns="0" tIns="0" rIns="0" bIns="0" anchor="t" anchorCtr="0">
            <a:noAutofit/>
          </a:bodyPr>
          <a:lstStyle/>
          <a:p>
            <a:pPr marL="0" marR="0" lvl="0" indent="0" algn="l" rtl="0">
              <a:lnSpc>
                <a:spcPct val="160714"/>
              </a:lnSpc>
              <a:spcBef>
                <a:spcPts val="0"/>
              </a:spcBef>
              <a:spcAft>
                <a:spcPts val="0"/>
              </a:spcAft>
              <a:buClr>
                <a:srgbClr val="EBECEF"/>
              </a:buClr>
              <a:buSzPts val="1400"/>
              <a:buFont typeface="Epilogue"/>
              <a:buNone/>
            </a:pPr>
            <a:r>
              <a:rPr lang="en-US" sz="1400" b="1" i="0" u="none" strike="noStrike" cap="none" dirty="0">
                <a:solidFill>
                  <a:srgbClr val="EBECEF"/>
                </a:solidFill>
                <a:latin typeface="Epilogue"/>
                <a:ea typeface="Epilogue"/>
                <a:cs typeface="Epilogue"/>
                <a:sym typeface="Epilogue"/>
              </a:rPr>
              <a:t>Top/</a:t>
            </a:r>
            <a:r>
              <a:rPr lang="en-US" sz="1400" b="1" i="0" u="none" strike="noStrike" cap="none" dirty="0" err="1">
                <a:solidFill>
                  <a:srgbClr val="EBECEF"/>
                </a:solidFill>
                <a:latin typeface="Epilogue"/>
                <a:ea typeface="Epilogue"/>
                <a:cs typeface="Epilogue"/>
                <a:sym typeface="Epilogue"/>
              </a:rPr>
              <a:t>Htop</a:t>
            </a:r>
            <a:r>
              <a:rPr lang="en-US" sz="1400" b="1" i="0" u="none" strike="noStrike" cap="none" dirty="0">
                <a:solidFill>
                  <a:srgbClr val="EBECEF"/>
                </a:solidFill>
                <a:latin typeface="Epilogue"/>
                <a:ea typeface="Epilogue"/>
                <a:cs typeface="Epilogue"/>
                <a:sym typeface="Epilogue"/>
              </a:rPr>
              <a:t>:</a:t>
            </a:r>
            <a:r>
              <a:rPr lang="en-US" sz="1400" b="0" i="0" u="none" strike="noStrike" cap="none" dirty="0">
                <a:solidFill>
                  <a:srgbClr val="EBECEF"/>
                </a:solidFill>
                <a:latin typeface="Epilogue"/>
                <a:ea typeface="Epilogue"/>
                <a:cs typeface="Epilogue"/>
                <a:sym typeface="Epilogue"/>
              </a:rPr>
              <a:t> Real-time process and resource monitoring. </a:t>
            </a:r>
            <a:r>
              <a:rPr lang="en-US" sz="1400" b="1" i="0" u="none" strike="noStrike" cap="none" dirty="0">
                <a:solidFill>
                  <a:srgbClr val="EBECEF"/>
                </a:solidFill>
                <a:latin typeface="Epilogue"/>
                <a:ea typeface="Epilogue"/>
                <a:cs typeface="Epilogue"/>
                <a:sym typeface="Epilogue"/>
              </a:rPr>
              <a:t>Glances:</a:t>
            </a:r>
            <a:r>
              <a:rPr lang="en-US" sz="1400" b="0" i="0" u="none" strike="noStrike" cap="none" dirty="0">
                <a:solidFill>
                  <a:srgbClr val="EBECEF"/>
                </a:solidFill>
                <a:latin typeface="Epilogue"/>
                <a:ea typeface="Epilogue"/>
                <a:cs typeface="Epilogue"/>
                <a:sym typeface="Epilogue"/>
              </a:rPr>
              <a:t> Cross-platform monitoring with web interface. </a:t>
            </a:r>
            <a:r>
              <a:rPr lang="en-US" sz="1400" b="1" i="0" u="none" strike="noStrike" cap="none" dirty="0" err="1">
                <a:solidFill>
                  <a:srgbClr val="EBECEF"/>
                </a:solidFill>
                <a:latin typeface="Epilogue"/>
                <a:ea typeface="Epilogue"/>
                <a:cs typeface="Epilogue"/>
                <a:sym typeface="Epilogue"/>
              </a:rPr>
              <a:t>Netdata</a:t>
            </a:r>
            <a:r>
              <a:rPr lang="en-US" sz="1400" b="1" i="0" u="none" strike="noStrike" cap="none" dirty="0">
                <a:solidFill>
                  <a:srgbClr val="EBECEF"/>
                </a:solidFill>
                <a:latin typeface="Epilogue"/>
                <a:ea typeface="Epilogue"/>
                <a:cs typeface="Epilogue"/>
                <a:sym typeface="Epilogue"/>
              </a:rPr>
              <a:t>:</a:t>
            </a:r>
            <a:r>
              <a:rPr lang="en-US" sz="1400" b="0" i="0" u="none" strike="noStrike" cap="none" dirty="0">
                <a:solidFill>
                  <a:srgbClr val="EBECEF"/>
                </a:solidFill>
                <a:latin typeface="Epilogue"/>
                <a:ea typeface="Epilogue"/>
                <a:cs typeface="Epilogue"/>
                <a:sym typeface="Epilogue"/>
              </a:rPr>
              <a:t> Distributed real-time performance monitoring with stunning visualizations and anomaly detection.</a:t>
            </a:r>
            <a:endParaRPr sz="1400" b="0" i="0" u="none" strike="noStrike" cap="none" dirty="0"/>
          </a:p>
        </p:txBody>
      </p:sp>
      <p:pic>
        <p:nvPicPr>
          <p:cNvPr id="269" name="Google Shape;269;p30" descr="preencoded.png"/>
          <p:cNvPicPr preferRelativeResize="0"/>
          <p:nvPr/>
        </p:nvPicPr>
        <p:blipFill rotWithShape="1">
          <a:blip r:embed="rId5">
            <a:alphaModFix/>
          </a:blip>
          <a:srcRect/>
          <a:stretch/>
        </p:blipFill>
        <p:spPr>
          <a:xfrm>
            <a:off x="4661892" y="1751409"/>
            <a:ext cx="3762256" cy="3262193"/>
          </a:xfrm>
          <a:prstGeom prst="rect">
            <a:avLst/>
          </a:prstGeom>
          <a:noFill/>
          <a:ln>
            <a:noFill/>
          </a:ln>
        </p:spPr>
      </p:pic>
      <p:sp>
        <p:nvSpPr>
          <p:cNvPr id="270" name="Google Shape;270;p30"/>
          <p:cNvSpPr/>
          <p:nvPr/>
        </p:nvSpPr>
        <p:spPr>
          <a:xfrm>
            <a:off x="4841796" y="1931313"/>
            <a:ext cx="2675930" cy="281226"/>
          </a:xfrm>
          <a:prstGeom prst="rect">
            <a:avLst/>
          </a:prstGeom>
          <a:noFill/>
          <a:ln>
            <a:noFill/>
          </a:ln>
        </p:spPr>
        <p:txBody>
          <a:bodyPr spcFirstLastPara="1" wrap="square" lIns="0" tIns="0" rIns="0" bIns="0" anchor="t" anchorCtr="0">
            <a:noAutofit/>
          </a:bodyPr>
          <a:lstStyle/>
          <a:p>
            <a:pPr marL="0" marR="0" lvl="0" indent="0" algn="l" rtl="0">
              <a:lnSpc>
                <a:spcPct val="125714"/>
              </a:lnSpc>
              <a:spcBef>
                <a:spcPts val="0"/>
              </a:spcBef>
              <a:spcAft>
                <a:spcPts val="0"/>
              </a:spcAft>
              <a:buClr>
                <a:srgbClr val="EBECEF"/>
              </a:buClr>
              <a:buSzPts val="1750"/>
              <a:buFont typeface="Fraunces Medium"/>
              <a:buNone/>
            </a:pPr>
            <a:r>
              <a:rPr lang="en-US" sz="1750" b="0" i="0" u="none" strike="noStrike" cap="none">
                <a:solidFill>
                  <a:srgbClr val="EBECEF"/>
                </a:solidFill>
                <a:latin typeface="Fraunces Medium"/>
                <a:ea typeface="Fraunces Medium"/>
                <a:cs typeface="Fraunces Medium"/>
                <a:sym typeface="Fraunces Medium"/>
              </a:rPr>
              <a:t>Network Traffic Analysis</a:t>
            </a:r>
            <a:endParaRPr sz="1750" b="0" i="0" u="none" strike="noStrike" cap="none"/>
          </a:p>
        </p:txBody>
      </p:sp>
      <p:sp>
        <p:nvSpPr>
          <p:cNvPr id="271" name="Google Shape;271;p30"/>
          <p:cNvSpPr/>
          <p:nvPr/>
        </p:nvSpPr>
        <p:spPr>
          <a:xfrm>
            <a:off x="4841796" y="2320409"/>
            <a:ext cx="3402449" cy="2016085"/>
          </a:xfrm>
          <a:prstGeom prst="rect">
            <a:avLst/>
          </a:prstGeom>
          <a:noFill/>
          <a:ln>
            <a:noFill/>
          </a:ln>
        </p:spPr>
        <p:txBody>
          <a:bodyPr spcFirstLastPara="1" wrap="square" lIns="0" tIns="0" rIns="0" bIns="0" anchor="t" anchorCtr="0">
            <a:noAutofit/>
          </a:bodyPr>
          <a:lstStyle/>
          <a:p>
            <a:pPr marL="0" marR="0" lvl="0" indent="0" algn="l" rtl="0">
              <a:lnSpc>
                <a:spcPct val="160714"/>
              </a:lnSpc>
              <a:spcBef>
                <a:spcPts val="0"/>
              </a:spcBef>
              <a:spcAft>
                <a:spcPts val="0"/>
              </a:spcAft>
              <a:buClr>
                <a:srgbClr val="EBECEF"/>
              </a:buClr>
              <a:buSzPts val="1400"/>
              <a:buFont typeface="Epilogue"/>
              <a:buNone/>
            </a:pPr>
            <a:r>
              <a:rPr lang="en-US" sz="1400" b="1" i="0" u="none" strike="noStrike" cap="none">
                <a:solidFill>
                  <a:srgbClr val="EBECEF"/>
                </a:solidFill>
                <a:latin typeface="Epilogue"/>
                <a:ea typeface="Epilogue"/>
                <a:cs typeface="Epilogue"/>
                <a:sym typeface="Epilogue"/>
              </a:rPr>
              <a:t>Nmap:</a:t>
            </a:r>
            <a:r>
              <a:rPr lang="en-US" sz="1400" b="0" i="0" u="none" strike="noStrike" cap="none">
                <a:solidFill>
                  <a:srgbClr val="EBECEF"/>
                </a:solidFill>
                <a:latin typeface="Epilogue"/>
                <a:ea typeface="Epilogue"/>
                <a:cs typeface="Epilogue"/>
                <a:sym typeface="Epilogue"/>
              </a:rPr>
              <a:t> Network discovery and security auditing. </a:t>
            </a:r>
            <a:r>
              <a:rPr lang="en-US" sz="1400" b="1" i="0" u="none" strike="noStrike" cap="none">
                <a:solidFill>
                  <a:srgbClr val="EBECEF"/>
                </a:solidFill>
                <a:latin typeface="Epilogue"/>
                <a:ea typeface="Epilogue"/>
                <a:cs typeface="Epilogue"/>
                <a:sym typeface="Epilogue"/>
              </a:rPr>
              <a:t>Wireshark:</a:t>
            </a:r>
            <a:r>
              <a:rPr lang="en-US" sz="1400" b="0" i="0" u="none" strike="noStrike" cap="none">
                <a:solidFill>
                  <a:srgbClr val="EBECEF"/>
                </a:solidFill>
                <a:latin typeface="Epilogue"/>
                <a:ea typeface="Epilogue"/>
                <a:cs typeface="Epilogue"/>
                <a:sym typeface="Epilogue"/>
              </a:rPr>
              <a:t> Packet capture and protocol analysis. </a:t>
            </a:r>
            <a:r>
              <a:rPr lang="en-US" sz="1400" b="1" i="0" u="none" strike="noStrike" cap="none">
                <a:solidFill>
                  <a:srgbClr val="EBECEF"/>
                </a:solidFill>
                <a:latin typeface="Epilogue"/>
                <a:ea typeface="Epilogue"/>
                <a:cs typeface="Epilogue"/>
                <a:sym typeface="Epilogue"/>
              </a:rPr>
              <a:t>Tcpdump:</a:t>
            </a:r>
            <a:r>
              <a:rPr lang="en-US" sz="1400" b="0" i="0" u="none" strike="noStrike" cap="none">
                <a:solidFill>
                  <a:srgbClr val="EBECEF"/>
                </a:solidFill>
                <a:latin typeface="Epilogue"/>
                <a:ea typeface="Epilogue"/>
                <a:cs typeface="Epilogue"/>
                <a:sym typeface="Epilogue"/>
              </a:rPr>
              <a:t> Command-line packet analyzer. </a:t>
            </a:r>
            <a:r>
              <a:rPr lang="en-US" sz="1400" b="1" i="0" u="none" strike="noStrike" cap="none">
                <a:solidFill>
                  <a:srgbClr val="EBECEF"/>
                </a:solidFill>
                <a:latin typeface="Epilogue"/>
                <a:ea typeface="Epilogue"/>
                <a:cs typeface="Epilogue"/>
                <a:sym typeface="Epilogue"/>
              </a:rPr>
              <a:t>Zabbix/Nagios:</a:t>
            </a:r>
            <a:r>
              <a:rPr lang="en-US" sz="1400" b="0" i="0" u="none" strike="noStrike" cap="none">
                <a:solidFill>
                  <a:srgbClr val="EBECEF"/>
                </a:solidFill>
                <a:latin typeface="Epilogue"/>
                <a:ea typeface="Epilogue"/>
                <a:cs typeface="Epilogue"/>
                <a:sym typeface="Epilogue"/>
              </a:rPr>
              <a:t> Enterprise monitoring with alerting and trending capabilities.</a:t>
            </a:r>
            <a:endParaRPr sz="1400" b="0" i="0" u="none" strike="noStrike" cap="none"/>
          </a:p>
        </p:txBody>
      </p:sp>
      <p:pic>
        <p:nvPicPr>
          <p:cNvPr id="272" name="Google Shape;272;p30" descr="preencoded.png"/>
          <p:cNvPicPr preferRelativeResize="0"/>
          <p:nvPr/>
        </p:nvPicPr>
        <p:blipFill rotWithShape="1">
          <a:blip r:embed="rId6">
            <a:alphaModFix/>
          </a:blip>
          <a:srcRect/>
          <a:stretch/>
        </p:blipFill>
        <p:spPr>
          <a:xfrm>
            <a:off x="719852" y="5373410"/>
            <a:ext cx="7704296" cy="2239245"/>
          </a:xfrm>
          <a:prstGeom prst="rect">
            <a:avLst/>
          </a:prstGeom>
          <a:noFill/>
          <a:ln>
            <a:noFill/>
          </a:ln>
        </p:spPr>
      </p:pic>
      <p:sp>
        <p:nvSpPr>
          <p:cNvPr id="273" name="Google Shape;273;p30"/>
          <p:cNvSpPr/>
          <p:nvPr/>
        </p:nvSpPr>
        <p:spPr>
          <a:xfrm>
            <a:off x="899755" y="5373410"/>
            <a:ext cx="4057835" cy="389096"/>
          </a:xfrm>
          <a:prstGeom prst="rect">
            <a:avLst/>
          </a:prstGeom>
          <a:noFill/>
          <a:ln>
            <a:noFill/>
          </a:ln>
        </p:spPr>
        <p:txBody>
          <a:bodyPr spcFirstLastPara="1" wrap="square" lIns="0" tIns="0" rIns="0" bIns="0" anchor="t" anchorCtr="0">
            <a:noAutofit/>
          </a:bodyPr>
          <a:lstStyle/>
          <a:p>
            <a:pPr marL="0" marR="0" lvl="0" indent="0" algn="l" rtl="0">
              <a:lnSpc>
                <a:spcPct val="125714"/>
              </a:lnSpc>
              <a:spcBef>
                <a:spcPts val="0"/>
              </a:spcBef>
              <a:spcAft>
                <a:spcPts val="0"/>
              </a:spcAft>
              <a:buClr>
                <a:srgbClr val="EBECEF"/>
              </a:buClr>
              <a:buSzPts val="1750"/>
              <a:buFont typeface="Fraunces Medium"/>
              <a:buNone/>
            </a:pPr>
            <a:r>
              <a:rPr lang="en-US" sz="1750" b="0" i="0" u="none" strike="noStrike" cap="none" dirty="0">
                <a:solidFill>
                  <a:srgbClr val="EBECEF"/>
                </a:solidFill>
                <a:latin typeface="Fraunces Medium"/>
                <a:ea typeface="Fraunces Medium"/>
                <a:cs typeface="Fraunces Medium"/>
                <a:sym typeface="Fraunces Medium"/>
              </a:rPr>
              <a:t>Log Management &amp; Centralization</a:t>
            </a:r>
            <a:endParaRPr sz="1750" b="0" i="0" u="none" strike="noStrike" cap="none" dirty="0"/>
          </a:p>
        </p:txBody>
      </p:sp>
      <p:sp>
        <p:nvSpPr>
          <p:cNvPr id="274" name="Google Shape;274;p30"/>
          <p:cNvSpPr/>
          <p:nvPr/>
        </p:nvSpPr>
        <p:spPr>
          <a:xfrm>
            <a:off x="899755" y="5762506"/>
            <a:ext cx="7344489" cy="1152049"/>
          </a:xfrm>
          <a:prstGeom prst="rect">
            <a:avLst/>
          </a:prstGeom>
          <a:noFill/>
          <a:ln>
            <a:noFill/>
          </a:ln>
        </p:spPr>
        <p:txBody>
          <a:bodyPr spcFirstLastPara="1" wrap="square" lIns="0" tIns="0" rIns="0" bIns="0" anchor="t" anchorCtr="0">
            <a:noAutofit/>
          </a:bodyPr>
          <a:lstStyle/>
          <a:p>
            <a:pPr marL="0" marR="0" lvl="0" indent="0" algn="l" rtl="0">
              <a:lnSpc>
                <a:spcPct val="160714"/>
              </a:lnSpc>
              <a:spcBef>
                <a:spcPts val="0"/>
              </a:spcBef>
              <a:spcAft>
                <a:spcPts val="0"/>
              </a:spcAft>
              <a:buClr>
                <a:srgbClr val="EBECEF"/>
              </a:buClr>
              <a:buSzPts val="1400"/>
              <a:buFont typeface="Epilogue"/>
              <a:buNone/>
            </a:pPr>
            <a:r>
              <a:rPr lang="en-US" sz="1400" b="1" i="0" u="none" strike="noStrike" cap="none" dirty="0" err="1">
                <a:solidFill>
                  <a:srgbClr val="EBECEF"/>
                </a:solidFill>
                <a:latin typeface="Epilogue"/>
                <a:ea typeface="Epilogue"/>
                <a:cs typeface="Epilogue"/>
                <a:sym typeface="Epilogue"/>
              </a:rPr>
              <a:t>Journalctl</a:t>
            </a:r>
            <a:r>
              <a:rPr lang="en-US" sz="1400" b="1" i="0" u="none" strike="noStrike" cap="none" dirty="0">
                <a:solidFill>
                  <a:srgbClr val="EBECEF"/>
                </a:solidFill>
                <a:latin typeface="Epilogue"/>
                <a:ea typeface="Epilogue"/>
                <a:cs typeface="Epilogue"/>
                <a:sym typeface="Epilogue"/>
              </a:rPr>
              <a:t>:</a:t>
            </a:r>
            <a:r>
              <a:rPr lang="en-US" sz="1400" b="0" i="0" u="none" strike="noStrike" cap="none" dirty="0">
                <a:solidFill>
                  <a:srgbClr val="EBECEF"/>
                </a:solidFill>
                <a:latin typeface="Epilogue"/>
                <a:ea typeface="Epilogue"/>
                <a:cs typeface="Epilogue"/>
                <a:sym typeface="Epilogue"/>
              </a:rPr>
              <a:t> Query </a:t>
            </a:r>
            <a:r>
              <a:rPr lang="en-US" sz="1400" b="0" i="0" u="none" strike="noStrike" cap="none" dirty="0" err="1">
                <a:solidFill>
                  <a:srgbClr val="EBECEF"/>
                </a:solidFill>
                <a:latin typeface="Epilogue"/>
                <a:ea typeface="Epilogue"/>
                <a:cs typeface="Epilogue"/>
                <a:sym typeface="Epilogue"/>
              </a:rPr>
              <a:t>systemd</a:t>
            </a:r>
            <a:r>
              <a:rPr lang="en-US" sz="1400" b="0" i="0" u="none" strike="noStrike" cap="none" dirty="0">
                <a:solidFill>
                  <a:srgbClr val="EBECEF"/>
                </a:solidFill>
                <a:latin typeface="Epilogue"/>
                <a:ea typeface="Epilogue"/>
                <a:cs typeface="Epilogue"/>
                <a:sym typeface="Epilogue"/>
              </a:rPr>
              <a:t> logs with powerful filtering. </a:t>
            </a:r>
            <a:r>
              <a:rPr lang="en-US" sz="1400" b="1" i="0" u="none" strike="noStrike" cap="none" dirty="0" err="1">
                <a:solidFill>
                  <a:srgbClr val="EBECEF"/>
                </a:solidFill>
                <a:latin typeface="Epilogue"/>
                <a:ea typeface="Epilogue"/>
                <a:cs typeface="Epilogue"/>
                <a:sym typeface="Epilogue"/>
              </a:rPr>
              <a:t>Rsyslog</a:t>
            </a:r>
            <a:r>
              <a:rPr lang="en-US" sz="1400" b="1" i="0" u="none" strike="noStrike" cap="none" dirty="0">
                <a:solidFill>
                  <a:srgbClr val="EBECEF"/>
                </a:solidFill>
                <a:latin typeface="Epilogue"/>
                <a:ea typeface="Epilogue"/>
                <a:cs typeface="Epilogue"/>
                <a:sym typeface="Epilogue"/>
              </a:rPr>
              <a:t>:</a:t>
            </a:r>
            <a:r>
              <a:rPr lang="en-US" sz="1400" b="0" i="0" u="none" strike="noStrike" cap="none" dirty="0">
                <a:solidFill>
                  <a:srgbClr val="EBECEF"/>
                </a:solidFill>
                <a:latin typeface="Epilogue"/>
                <a:ea typeface="Epilogue"/>
                <a:cs typeface="Epilogue"/>
                <a:sym typeface="Epilogue"/>
              </a:rPr>
              <a:t> High-performance log processing and forwarding. </a:t>
            </a:r>
            <a:r>
              <a:rPr lang="en-US" sz="1400" b="1" i="0" u="none" strike="noStrike" cap="none" dirty="0" err="1">
                <a:solidFill>
                  <a:srgbClr val="EBECEF"/>
                </a:solidFill>
                <a:latin typeface="Epilogue"/>
                <a:ea typeface="Epilogue"/>
                <a:cs typeface="Epilogue"/>
                <a:sym typeface="Epilogue"/>
              </a:rPr>
              <a:t>Logwatch</a:t>
            </a:r>
            <a:r>
              <a:rPr lang="en-US" sz="1400" b="1" i="0" u="none" strike="noStrike" cap="none" dirty="0">
                <a:solidFill>
                  <a:srgbClr val="EBECEF"/>
                </a:solidFill>
                <a:latin typeface="Epilogue"/>
                <a:ea typeface="Epilogue"/>
                <a:cs typeface="Epilogue"/>
                <a:sym typeface="Epilogue"/>
              </a:rPr>
              <a:t>:</a:t>
            </a:r>
            <a:r>
              <a:rPr lang="en-US" sz="1400" b="0" i="0" u="none" strike="noStrike" cap="none" dirty="0">
                <a:solidFill>
                  <a:srgbClr val="EBECEF"/>
                </a:solidFill>
                <a:latin typeface="Epilogue"/>
                <a:ea typeface="Epilogue"/>
                <a:cs typeface="Epilogue"/>
                <a:sym typeface="Epilogue"/>
              </a:rPr>
              <a:t> Automated log analysis and daily reports. </a:t>
            </a:r>
            <a:r>
              <a:rPr lang="en-US" sz="1400" b="1" i="0" u="none" strike="noStrike" cap="none" dirty="0">
                <a:solidFill>
                  <a:srgbClr val="EBECEF"/>
                </a:solidFill>
                <a:latin typeface="Epilogue"/>
                <a:ea typeface="Epilogue"/>
                <a:cs typeface="Epilogue"/>
                <a:sym typeface="Epilogue"/>
              </a:rPr>
              <a:t>ELK Stack:</a:t>
            </a:r>
            <a:r>
              <a:rPr lang="en-US" sz="1400" b="0" i="0" u="none" strike="noStrike" cap="none" dirty="0">
                <a:solidFill>
                  <a:srgbClr val="EBECEF"/>
                </a:solidFill>
                <a:latin typeface="Epilogue"/>
                <a:ea typeface="Epilogue"/>
                <a:cs typeface="Epilogue"/>
                <a:sym typeface="Epilogue"/>
              </a:rPr>
              <a:t> Elasticsearch, Logstash, Kibana for centralized log analytics at scale.</a:t>
            </a:r>
            <a:endParaRPr sz="1400" b="0" i="0" u="none" strike="noStrike" cap="none" dirty="0"/>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1911</Words>
  <Application>Microsoft Office PowerPoint</Application>
  <PresentationFormat>Custom</PresentationFormat>
  <Paragraphs>199</Paragraphs>
  <Slides>16</Slides>
  <Notes>16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16</vt:i4>
      </vt:variant>
    </vt:vector>
  </HeadingPairs>
  <TitlesOfParts>
    <vt:vector size="24" baseType="lpstr">
      <vt:lpstr>Calibri</vt:lpstr>
      <vt:lpstr>Arial</vt:lpstr>
      <vt:lpstr>Epilogue</vt:lpstr>
      <vt:lpstr>Fraunces Medium</vt:lpstr>
      <vt:lpstr>Century Gothic</vt:lpstr>
      <vt:lpstr>Consolas</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Abdirahim Mohamed Abdi</dc:creator>
  <cp:lastModifiedBy>Abdirahim Mohamed Abdi</cp:lastModifiedBy>
  <cp:revision>1</cp:revision>
  <dcterms:modified xsi:type="dcterms:W3CDTF">2025-12-06T09:28:29Z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45d8276-70ba-4235-912c-04cc88d234a6_Enabled">
    <vt:lpwstr>true</vt:lpwstr>
  </property>
  <property fmtid="{D5CDD505-2E9C-101B-9397-08002B2CF9AE}" pid="3" name="MSIP_Label_145d8276-70ba-4235-912c-04cc88d234a6_SetDate">
    <vt:lpwstr>2025-12-06T09:19:05Z</vt:lpwstr>
  </property>
  <property fmtid="{D5CDD505-2E9C-101B-9397-08002B2CF9AE}" pid="4" name="MSIP_Label_145d8276-70ba-4235-912c-04cc88d234a6_Method">
    <vt:lpwstr>Privileged</vt:lpwstr>
  </property>
  <property fmtid="{D5CDD505-2E9C-101B-9397-08002B2CF9AE}" pid="5" name="MSIP_Label_145d8276-70ba-4235-912c-04cc88d234a6_Name">
    <vt:lpwstr>Public</vt:lpwstr>
  </property>
  <property fmtid="{D5CDD505-2E9C-101B-9397-08002B2CF9AE}" pid="6" name="MSIP_Label_145d8276-70ba-4235-912c-04cc88d234a6_SiteId">
    <vt:lpwstr>a8ae7534-9c11-40cd-a39a-b7b4c44ba010</vt:lpwstr>
  </property>
  <property fmtid="{D5CDD505-2E9C-101B-9397-08002B2CF9AE}" pid="7" name="MSIP_Label_145d8276-70ba-4235-912c-04cc88d234a6_ActionId">
    <vt:lpwstr>1ba9a84d-ff15-4688-9681-892d2fe66753</vt:lpwstr>
  </property>
  <property fmtid="{D5CDD505-2E9C-101B-9397-08002B2CF9AE}" pid="8" name="MSIP_Label_145d8276-70ba-4235-912c-04cc88d234a6_ContentBits">
    <vt:lpwstr>0</vt:lpwstr>
  </property>
  <property fmtid="{D5CDD505-2E9C-101B-9397-08002B2CF9AE}" pid="9" name="MSIP_Label_145d8276-70ba-4235-912c-04cc88d234a6_Tag">
    <vt:lpwstr>10, 0, 1, 1</vt:lpwstr>
  </property>
</Properties>
</file>