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63" r:id="rId6"/>
    <p:sldId id="259" r:id="rId7"/>
    <p:sldId id="262" r:id="rId8"/>
    <p:sldId id="258" r:id="rId9"/>
    <p:sldId id="27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547"/>
  </p:normalViewPr>
  <p:slideViewPr>
    <p:cSldViewPr snapToGrid="0">
      <p:cViewPr varScale="1">
        <p:scale>
          <a:sx n="60" d="100"/>
          <a:sy n="60" d="100"/>
        </p:scale>
        <p:origin x="11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g zakarie" userId="74e9c52bb119a2b4" providerId="LiveId" clId="{C14B9466-2B81-4020-8354-F2CB4427DA55}"/>
    <pc:docChg chg="modSld">
      <pc:chgData name="Eng zakarie" userId="74e9c52bb119a2b4" providerId="LiveId" clId="{C14B9466-2B81-4020-8354-F2CB4427DA55}" dt="2024-05-31T04:43:23.903" v="1" actId="1076"/>
      <pc:docMkLst>
        <pc:docMk/>
      </pc:docMkLst>
      <pc:sldChg chg="addSp modSp mod">
        <pc:chgData name="Eng zakarie" userId="74e9c52bb119a2b4" providerId="LiveId" clId="{C14B9466-2B81-4020-8354-F2CB4427DA55}" dt="2024-05-31T04:43:23.903" v="1" actId="1076"/>
        <pc:sldMkLst>
          <pc:docMk/>
          <pc:sldMk cId="3210643679" sldId="256"/>
        </pc:sldMkLst>
        <pc:picChg chg="add mod">
          <ac:chgData name="Eng zakarie" userId="74e9c52bb119a2b4" providerId="LiveId" clId="{C14B9466-2B81-4020-8354-F2CB4427DA55}" dt="2024-05-31T04:43:23.903" v="1" actId="1076"/>
          <ac:picMkLst>
            <pc:docMk/>
            <pc:sldMk cId="3210643679" sldId="256"/>
            <ac:picMk id="5" creationId="{55AB11EA-86B6-D0FE-12BF-84CC8064DEF3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F2BEAD-A71E-41CA-BD55-0645314C74FA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FBB33C1-B385-4580-88A0-CC1981159856}">
      <dgm:prSet/>
      <dgm:spPr/>
      <dgm:t>
        <a:bodyPr/>
        <a:lstStyle/>
        <a:p>
          <a:pPr>
            <a:defRPr cap="all"/>
          </a:pPr>
          <a:r>
            <a:rPr lang="en-US"/>
            <a:t>Enhanced Collaboration: Identity Federations simplify the process of accessing resources and collaborating with colleagues from different institutions, fostering seamless collaboration and knowledge exchange.</a:t>
          </a:r>
        </a:p>
      </dgm:t>
    </dgm:pt>
    <dgm:pt modelId="{4755E4E8-0334-4376-BDB8-0944A57C316E}" type="parTrans" cxnId="{3586EC9E-5121-4AAD-A58F-436ACAFE9572}">
      <dgm:prSet/>
      <dgm:spPr/>
      <dgm:t>
        <a:bodyPr/>
        <a:lstStyle/>
        <a:p>
          <a:endParaRPr lang="en-US"/>
        </a:p>
      </dgm:t>
    </dgm:pt>
    <dgm:pt modelId="{E4860038-24D9-4028-81D9-C856CC0B19B8}" type="sibTrans" cxnId="{3586EC9E-5121-4AAD-A58F-436ACAFE9572}">
      <dgm:prSet/>
      <dgm:spPr/>
      <dgm:t>
        <a:bodyPr/>
        <a:lstStyle/>
        <a:p>
          <a:endParaRPr lang="en-US"/>
        </a:p>
      </dgm:t>
    </dgm:pt>
    <dgm:pt modelId="{59229FEB-D89A-4FC4-9CC8-17227201FD3C}">
      <dgm:prSet/>
      <dgm:spPr/>
      <dgm:t>
        <a:bodyPr/>
        <a:lstStyle/>
        <a:p>
          <a:pPr>
            <a:defRPr cap="all"/>
          </a:pPr>
          <a:r>
            <a:rPr lang="en-US"/>
            <a:t>Single Sign-On (SSO): Users can access multiple services with a single set of login credentials, eliminating the need to remember multiple usernames and passwords.</a:t>
          </a:r>
        </a:p>
      </dgm:t>
    </dgm:pt>
    <dgm:pt modelId="{89F3727B-939F-460D-A963-B071E02E2EE6}" type="parTrans" cxnId="{6E72EFFC-121D-4F14-8481-0AE337343EB6}">
      <dgm:prSet/>
      <dgm:spPr/>
      <dgm:t>
        <a:bodyPr/>
        <a:lstStyle/>
        <a:p>
          <a:endParaRPr lang="en-US"/>
        </a:p>
      </dgm:t>
    </dgm:pt>
    <dgm:pt modelId="{F7F00ABF-1ACA-43D3-986E-135215FB9226}" type="sibTrans" cxnId="{6E72EFFC-121D-4F14-8481-0AE337343EB6}">
      <dgm:prSet/>
      <dgm:spPr/>
      <dgm:t>
        <a:bodyPr/>
        <a:lstStyle/>
        <a:p>
          <a:endParaRPr lang="en-US"/>
        </a:p>
      </dgm:t>
    </dgm:pt>
    <dgm:pt modelId="{622E1756-C2D0-4B0F-8365-3682886B5209}">
      <dgm:prSet/>
      <dgm:spPr/>
      <dgm:t>
        <a:bodyPr/>
        <a:lstStyle/>
        <a:p>
          <a:pPr>
            <a:defRPr cap="all"/>
          </a:pPr>
          <a:r>
            <a:rPr lang="en-US"/>
            <a:t>Privacy and Security: Identity Federations employ strong authentication mechanisms, ensuring secure access to resources while safeguarding user privacy.</a:t>
          </a:r>
        </a:p>
      </dgm:t>
    </dgm:pt>
    <dgm:pt modelId="{E2CAFDA8-089E-4591-9C5E-A6C8A2C75EE4}" type="parTrans" cxnId="{236BAA10-FFFB-40FA-BBD7-DC0BC67BF2AF}">
      <dgm:prSet/>
      <dgm:spPr/>
      <dgm:t>
        <a:bodyPr/>
        <a:lstStyle/>
        <a:p>
          <a:endParaRPr lang="en-US"/>
        </a:p>
      </dgm:t>
    </dgm:pt>
    <dgm:pt modelId="{E4293E0F-7A94-49C6-A263-09C140A1834B}" type="sibTrans" cxnId="{236BAA10-FFFB-40FA-BBD7-DC0BC67BF2AF}">
      <dgm:prSet/>
      <dgm:spPr/>
      <dgm:t>
        <a:bodyPr/>
        <a:lstStyle/>
        <a:p>
          <a:endParaRPr lang="en-US"/>
        </a:p>
      </dgm:t>
    </dgm:pt>
    <dgm:pt modelId="{090A6268-F702-419B-B8F5-611C2AA7A738}" type="pres">
      <dgm:prSet presAssocID="{F9F2BEAD-A71E-41CA-BD55-0645314C74FA}" presName="root" presStyleCnt="0">
        <dgm:presLayoutVars>
          <dgm:dir/>
          <dgm:resizeHandles val="exact"/>
        </dgm:presLayoutVars>
      </dgm:prSet>
      <dgm:spPr/>
    </dgm:pt>
    <dgm:pt modelId="{2A12AA1F-A0C0-4998-86DE-987BE89A1E55}" type="pres">
      <dgm:prSet presAssocID="{7FBB33C1-B385-4580-88A0-CC1981159856}" presName="compNode" presStyleCnt="0"/>
      <dgm:spPr/>
    </dgm:pt>
    <dgm:pt modelId="{64DC65D4-75B9-4DF7-BEF0-14A985D9F573}" type="pres">
      <dgm:prSet presAssocID="{7FBB33C1-B385-4580-88A0-CC1981159856}" presName="iconBgRect" presStyleLbl="bgShp" presStyleIdx="0" presStyleCnt="3"/>
      <dgm:spPr/>
    </dgm:pt>
    <dgm:pt modelId="{81595787-7634-4129-BBC4-24E3E5A0FC78}" type="pres">
      <dgm:prSet presAssocID="{7FBB33C1-B385-4580-88A0-CC198115985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177278B9-CFE7-47B2-875E-4C877F1C024D}" type="pres">
      <dgm:prSet presAssocID="{7FBB33C1-B385-4580-88A0-CC1981159856}" presName="spaceRect" presStyleCnt="0"/>
      <dgm:spPr/>
    </dgm:pt>
    <dgm:pt modelId="{2B52FB55-06D0-4DE6-98D2-BCF1AB1F2979}" type="pres">
      <dgm:prSet presAssocID="{7FBB33C1-B385-4580-88A0-CC1981159856}" presName="textRect" presStyleLbl="revTx" presStyleIdx="0" presStyleCnt="3">
        <dgm:presLayoutVars>
          <dgm:chMax val="1"/>
          <dgm:chPref val="1"/>
        </dgm:presLayoutVars>
      </dgm:prSet>
      <dgm:spPr/>
    </dgm:pt>
    <dgm:pt modelId="{5F5859F7-AAA5-49C3-8BF7-69DFB4AE8CA1}" type="pres">
      <dgm:prSet presAssocID="{E4860038-24D9-4028-81D9-C856CC0B19B8}" presName="sibTrans" presStyleCnt="0"/>
      <dgm:spPr/>
    </dgm:pt>
    <dgm:pt modelId="{894B57C3-9F34-4AEA-8A37-F30CF23B28B9}" type="pres">
      <dgm:prSet presAssocID="{59229FEB-D89A-4FC4-9CC8-17227201FD3C}" presName="compNode" presStyleCnt="0"/>
      <dgm:spPr/>
    </dgm:pt>
    <dgm:pt modelId="{E376F87F-0C08-40D6-A2E1-0E2216E9F578}" type="pres">
      <dgm:prSet presAssocID="{59229FEB-D89A-4FC4-9CC8-17227201FD3C}" presName="iconBgRect" presStyleLbl="bgShp" presStyleIdx="1" presStyleCnt="3"/>
      <dgm:spPr/>
    </dgm:pt>
    <dgm:pt modelId="{7707B5E5-3C5C-4B6A-9ABB-7367738EF2A5}" type="pres">
      <dgm:prSet presAssocID="{59229FEB-D89A-4FC4-9CC8-17227201FD3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grammer"/>
        </a:ext>
      </dgm:extLst>
    </dgm:pt>
    <dgm:pt modelId="{A63BD75A-4E07-4C47-8E73-EFCF74CAC535}" type="pres">
      <dgm:prSet presAssocID="{59229FEB-D89A-4FC4-9CC8-17227201FD3C}" presName="spaceRect" presStyleCnt="0"/>
      <dgm:spPr/>
    </dgm:pt>
    <dgm:pt modelId="{CE3969C7-0CD7-4B6C-B79E-95DD8BD1F78A}" type="pres">
      <dgm:prSet presAssocID="{59229FEB-D89A-4FC4-9CC8-17227201FD3C}" presName="textRect" presStyleLbl="revTx" presStyleIdx="1" presStyleCnt="3">
        <dgm:presLayoutVars>
          <dgm:chMax val="1"/>
          <dgm:chPref val="1"/>
        </dgm:presLayoutVars>
      </dgm:prSet>
      <dgm:spPr/>
    </dgm:pt>
    <dgm:pt modelId="{EAFDBC9D-3B6A-46A2-BF6D-D37783820D67}" type="pres">
      <dgm:prSet presAssocID="{F7F00ABF-1ACA-43D3-986E-135215FB9226}" presName="sibTrans" presStyleCnt="0"/>
      <dgm:spPr/>
    </dgm:pt>
    <dgm:pt modelId="{86464581-E066-40CB-B4BD-7D580E73AF0D}" type="pres">
      <dgm:prSet presAssocID="{622E1756-C2D0-4B0F-8365-3682886B5209}" presName="compNode" presStyleCnt="0"/>
      <dgm:spPr/>
    </dgm:pt>
    <dgm:pt modelId="{EDDA40D2-847D-4C4C-AFF1-E7741CDEBC75}" type="pres">
      <dgm:prSet presAssocID="{622E1756-C2D0-4B0F-8365-3682886B5209}" presName="iconBgRect" presStyleLbl="bgShp" presStyleIdx="2" presStyleCnt="3"/>
      <dgm:spPr/>
    </dgm:pt>
    <dgm:pt modelId="{E8C32E00-0EE4-4868-8B82-F9FCDD10C9AB}" type="pres">
      <dgm:prSet presAssocID="{622E1756-C2D0-4B0F-8365-3682886B520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2E281375-80E2-447E-BC0B-34FF847A50B0}" type="pres">
      <dgm:prSet presAssocID="{622E1756-C2D0-4B0F-8365-3682886B5209}" presName="spaceRect" presStyleCnt="0"/>
      <dgm:spPr/>
    </dgm:pt>
    <dgm:pt modelId="{E38CBF74-0FBD-4A95-A66D-E9A4053EB25D}" type="pres">
      <dgm:prSet presAssocID="{622E1756-C2D0-4B0F-8365-3682886B520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236BAA10-FFFB-40FA-BBD7-DC0BC67BF2AF}" srcId="{F9F2BEAD-A71E-41CA-BD55-0645314C74FA}" destId="{622E1756-C2D0-4B0F-8365-3682886B5209}" srcOrd="2" destOrd="0" parTransId="{E2CAFDA8-089E-4591-9C5E-A6C8A2C75EE4}" sibTransId="{E4293E0F-7A94-49C6-A263-09C140A1834B}"/>
    <dgm:cxn modelId="{2201A340-153B-4F45-B836-E135E88EE931}" type="presOf" srcId="{7FBB33C1-B385-4580-88A0-CC1981159856}" destId="{2B52FB55-06D0-4DE6-98D2-BCF1AB1F2979}" srcOrd="0" destOrd="0" presId="urn:microsoft.com/office/officeart/2018/5/layout/IconCircleLabelList"/>
    <dgm:cxn modelId="{074C306B-490D-4104-A1AE-1DB14FD1B091}" type="presOf" srcId="{59229FEB-D89A-4FC4-9CC8-17227201FD3C}" destId="{CE3969C7-0CD7-4B6C-B79E-95DD8BD1F78A}" srcOrd="0" destOrd="0" presId="urn:microsoft.com/office/officeart/2018/5/layout/IconCircleLabelList"/>
    <dgm:cxn modelId="{1E5DD153-DCB6-4E9F-9522-503CFCD5522E}" type="presOf" srcId="{622E1756-C2D0-4B0F-8365-3682886B5209}" destId="{E38CBF74-0FBD-4A95-A66D-E9A4053EB25D}" srcOrd="0" destOrd="0" presId="urn:microsoft.com/office/officeart/2018/5/layout/IconCircleLabelList"/>
    <dgm:cxn modelId="{3586EC9E-5121-4AAD-A58F-436ACAFE9572}" srcId="{F9F2BEAD-A71E-41CA-BD55-0645314C74FA}" destId="{7FBB33C1-B385-4580-88A0-CC1981159856}" srcOrd="0" destOrd="0" parTransId="{4755E4E8-0334-4376-BDB8-0944A57C316E}" sibTransId="{E4860038-24D9-4028-81D9-C856CC0B19B8}"/>
    <dgm:cxn modelId="{A7F244B2-13D4-4BF9-B918-E1219D67BB16}" type="presOf" srcId="{F9F2BEAD-A71E-41CA-BD55-0645314C74FA}" destId="{090A6268-F702-419B-B8F5-611C2AA7A738}" srcOrd="0" destOrd="0" presId="urn:microsoft.com/office/officeart/2018/5/layout/IconCircleLabelList"/>
    <dgm:cxn modelId="{6E72EFFC-121D-4F14-8481-0AE337343EB6}" srcId="{F9F2BEAD-A71E-41CA-BD55-0645314C74FA}" destId="{59229FEB-D89A-4FC4-9CC8-17227201FD3C}" srcOrd="1" destOrd="0" parTransId="{89F3727B-939F-460D-A963-B071E02E2EE6}" sibTransId="{F7F00ABF-1ACA-43D3-986E-135215FB9226}"/>
    <dgm:cxn modelId="{2E5176D3-ADC1-4F1C-A9B0-54D169ACDB01}" type="presParOf" srcId="{090A6268-F702-419B-B8F5-611C2AA7A738}" destId="{2A12AA1F-A0C0-4998-86DE-987BE89A1E55}" srcOrd="0" destOrd="0" presId="urn:microsoft.com/office/officeart/2018/5/layout/IconCircleLabelList"/>
    <dgm:cxn modelId="{274D2203-D3B9-41E3-A386-3404D40C2133}" type="presParOf" srcId="{2A12AA1F-A0C0-4998-86DE-987BE89A1E55}" destId="{64DC65D4-75B9-4DF7-BEF0-14A985D9F573}" srcOrd="0" destOrd="0" presId="urn:microsoft.com/office/officeart/2018/5/layout/IconCircleLabelList"/>
    <dgm:cxn modelId="{FECA6B42-3FC8-45F2-9DE7-5DD41F6E70D6}" type="presParOf" srcId="{2A12AA1F-A0C0-4998-86DE-987BE89A1E55}" destId="{81595787-7634-4129-BBC4-24E3E5A0FC78}" srcOrd="1" destOrd="0" presId="urn:microsoft.com/office/officeart/2018/5/layout/IconCircleLabelList"/>
    <dgm:cxn modelId="{6537DC94-66FF-4784-9E4F-086862D46C91}" type="presParOf" srcId="{2A12AA1F-A0C0-4998-86DE-987BE89A1E55}" destId="{177278B9-CFE7-47B2-875E-4C877F1C024D}" srcOrd="2" destOrd="0" presId="urn:microsoft.com/office/officeart/2018/5/layout/IconCircleLabelList"/>
    <dgm:cxn modelId="{8A17BB8A-DC4D-46FF-BFD6-A7C2AD762A01}" type="presParOf" srcId="{2A12AA1F-A0C0-4998-86DE-987BE89A1E55}" destId="{2B52FB55-06D0-4DE6-98D2-BCF1AB1F2979}" srcOrd="3" destOrd="0" presId="urn:microsoft.com/office/officeart/2018/5/layout/IconCircleLabelList"/>
    <dgm:cxn modelId="{F47E9EF2-9889-4442-8646-52CC025D255C}" type="presParOf" srcId="{090A6268-F702-419B-B8F5-611C2AA7A738}" destId="{5F5859F7-AAA5-49C3-8BF7-69DFB4AE8CA1}" srcOrd="1" destOrd="0" presId="urn:microsoft.com/office/officeart/2018/5/layout/IconCircleLabelList"/>
    <dgm:cxn modelId="{39F3F61F-AAB2-4866-8F39-620155D1D39F}" type="presParOf" srcId="{090A6268-F702-419B-B8F5-611C2AA7A738}" destId="{894B57C3-9F34-4AEA-8A37-F30CF23B28B9}" srcOrd="2" destOrd="0" presId="urn:microsoft.com/office/officeart/2018/5/layout/IconCircleLabelList"/>
    <dgm:cxn modelId="{6C002A8E-90BB-4662-9A70-1A83CF6CB790}" type="presParOf" srcId="{894B57C3-9F34-4AEA-8A37-F30CF23B28B9}" destId="{E376F87F-0C08-40D6-A2E1-0E2216E9F578}" srcOrd="0" destOrd="0" presId="urn:microsoft.com/office/officeart/2018/5/layout/IconCircleLabelList"/>
    <dgm:cxn modelId="{144EC24A-623D-4D0D-BED5-26B2A6904D11}" type="presParOf" srcId="{894B57C3-9F34-4AEA-8A37-F30CF23B28B9}" destId="{7707B5E5-3C5C-4B6A-9ABB-7367738EF2A5}" srcOrd="1" destOrd="0" presId="urn:microsoft.com/office/officeart/2018/5/layout/IconCircleLabelList"/>
    <dgm:cxn modelId="{BE65B763-9E5D-423E-88E7-307E91059D75}" type="presParOf" srcId="{894B57C3-9F34-4AEA-8A37-F30CF23B28B9}" destId="{A63BD75A-4E07-4C47-8E73-EFCF74CAC535}" srcOrd="2" destOrd="0" presId="urn:microsoft.com/office/officeart/2018/5/layout/IconCircleLabelList"/>
    <dgm:cxn modelId="{80EAAFD5-F0D9-46B2-822A-5EF898B1B9EC}" type="presParOf" srcId="{894B57C3-9F34-4AEA-8A37-F30CF23B28B9}" destId="{CE3969C7-0CD7-4B6C-B79E-95DD8BD1F78A}" srcOrd="3" destOrd="0" presId="urn:microsoft.com/office/officeart/2018/5/layout/IconCircleLabelList"/>
    <dgm:cxn modelId="{87459D46-1BBC-4575-AFE7-45BEA1CAD48D}" type="presParOf" srcId="{090A6268-F702-419B-B8F5-611C2AA7A738}" destId="{EAFDBC9D-3B6A-46A2-BF6D-D37783820D67}" srcOrd="3" destOrd="0" presId="urn:microsoft.com/office/officeart/2018/5/layout/IconCircleLabelList"/>
    <dgm:cxn modelId="{DB6FFAE8-A1F3-4B7E-9E1F-2860BBDEF024}" type="presParOf" srcId="{090A6268-F702-419B-B8F5-611C2AA7A738}" destId="{86464581-E066-40CB-B4BD-7D580E73AF0D}" srcOrd="4" destOrd="0" presId="urn:microsoft.com/office/officeart/2018/5/layout/IconCircleLabelList"/>
    <dgm:cxn modelId="{96B014DF-7C7F-4293-A5AB-875D4BA71C01}" type="presParOf" srcId="{86464581-E066-40CB-B4BD-7D580E73AF0D}" destId="{EDDA40D2-847D-4C4C-AFF1-E7741CDEBC75}" srcOrd="0" destOrd="0" presId="urn:microsoft.com/office/officeart/2018/5/layout/IconCircleLabelList"/>
    <dgm:cxn modelId="{114144A2-A12A-4A75-ADC9-E4BB3D2DBF56}" type="presParOf" srcId="{86464581-E066-40CB-B4BD-7D580E73AF0D}" destId="{E8C32E00-0EE4-4868-8B82-F9FCDD10C9AB}" srcOrd="1" destOrd="0" presId="urn:microsoft.com/office/officeart/2018/5/layout/IconCircleLabelList"/>
    <dgm:cxn modelId="{C393E985-6AD6-4A8A-A63C-B3920958CCC2}" type="presParOf" srcId="{86464581-E066-40CB-B4BD-7D580E73AF0D}" destId="{2E281375-80E2-447E-BC0B-34FF847A50B0}" srcOrd="2" destOrd="0" presId="urn:microsoft.com/office/officeart/2018/5/layout/IconCircleLabelList"/>
    <dgm:cxn modelId="{C8D8B55F-884F-411F-BDE0-A7290D45D689}" type="presParOf" srcId="{86464581-E066-40CB-B4BD-7D580E73AF0D}" destId="{E38CBF74-0FBD-4A95-A66D-E9A4053EB25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9FFED9-D7F1-4C80-AA57-EF6D5AE8634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63750A9-98A7-4DFC-A249-2D85C4864346}">
      <dgm:prSet/>
      <dgm:spPr/>
      <dgm:t>
        <a:bodyPr/>
        <a:lstStyle/>
        <a:p>
          <a:r>
            <a:rPr lang="en-US"/>
            <a:t>eduroam (education roaming) is a global Wi-Fi service that provides secure and seamless network access for members of the research and education communities.</a:t>
          </a:r>
        </a:p>
      </dgm:t>
    </dgm:pt>
    <dgm:pt modelId="{33824CF0-9531-4E90-B962-AC5F2FDC9EBC}" type="parTrans" cxnId="{60461FF9-EAD5-4799-93F5-78293108D327}">
      <dgm:prSet/>
      <dgm:spPr/>
      <dgm:t>
        <a:bodyPr/>
        <a:lstStyle/>
        <a:p>
          <a:endParaRPr lang="en-US"/>
        </a:p>
      </dgm:t>
    </dgm:pt>
    <dgm:pt modelId="{6EC17B25-BB36-44A2-8E30-E40220D843D6}" type="sibTrans" cxnId="{60461FF9-EAD5-4799-93F5-78293108D327}">
      <dgm:prSet/>
      <dgm:spPr/>
      <dgm:t>
        <a:bodyPr/>
        <a:lstStyle/>
        <a:p>
          <a:endParaRPr lang="en-US"/>
        </a:p>
      </dgm:t>
    </dgm:pt>
    <dgm:pt modelId="{11F31426-3017-4E0D-9DAD-BB7F7E8D4A50}">
      <dgm:prSet/>
      <dgm:spPr/>
      <dgm:t>
        <a:bodyPr/>
        <a:lstStyle/>
        <a:p>
          <a:r>
            <a:rPr lang="en-US"/>
            <a:t>It allows users from participating institutions to securely connect to Wi-Fi networks when visiting other participating institutions.</a:t>
          </a:r>
        </a:p>
      </dgm:t>
    </dgm:pt>
    <dgm:pt modelId="{FF0AAB70-E701-44DB-BA66-00F6332314B1}" type="parTrans" cxnId="{4686EA53-EC9C-4A87-8D3A-D2F864B021C6}">
      <dgm:prSet/>
      <dgm:spPr/>
      <dgm:t>
        <a:bodyPr/>
        <a:lstStyle/>
        <a:p>
          <a:endParaRPr lang="en-US"/>
        </a:p>
      </dgm:t>
    </dgm:pt>
    <dgm:pt modelId="{E65F42AE-C588-4E1F-9277-EB2ACFE98EF1}" type="sibTrans" cxnId="{4686EA53-EC9C-4A87-8D3A-D2F864B021C6}">
      <dgm:prSet/>
      <dgm:spPr/>
      <dgm:t>
        <a:bodyPr/>
        <a:lstStyle/>
        <a:p>
          <a:endParaRPr lang="en-US"/>
        </a:p>
      </dgm:t>
    </dgm:pt>
    <dgm:pt modelId="{946F4BC7-0E71-44C1-A9C1-586AEA50BB7D}" type="pres">
      <dgm:prSet presAssocID="{209FFED9-D7F1-4C80-AA57-EF6D5AE8634C}" presName="root" presStyleCnt="0">
        <dgm:presLayoutVars>
          <dgm:dir/>
          <dgm:resizeHandles val="exact"/>
        </dgm:presLayoutVars>
      </dgm:prSet>
      <dgm:spPr/>
    </dgm:pt>
    <dgm:pt modelId="{8FDCD67C-BEF3-4EDD-9552-73F11D05B347}" type="pres">
      <dgm:prSet presAssocID="{763750A9-98A7-4DFC-A249-2D85C4864346}" presName="compNode" presStyleCnt="0"/>
      <dgm:spPr/>
    </dgm:pt>
    <dgm:pt modelId="{FE8DC30A-977F-4B28-AC29-1B76B395AAEF}" type="pres">
      <dgm:prSet presAssocID="{763750A9-98A7-4DFC-A249-2D85C4864346}" presName="bgRect" presStyleLbl="bgShp" presStyleIdx="0" presStyleCnt="2"/>
      <dgm:spPr/>
    </dgm:pt>
    <dgm:pt modelId="{3E84EDCC-A2A9-4B36-A66D-29B2DA67A409}" type="pres">
      <dgm:prSet presAssocID="{763750A9-98A7-4DFC-A249-2D85C486434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reless"/>
        </a:ext>
      </dgm:extLst>
    </dgm:pt>
    <dgm:pt modelId="{CB7CE8EF-D09A-4B73-8EA2-44218E985E31}" type="pres">
      <dgm:prSet presAssocID="{763750A9-98A7-4DFC-A249-2D85C4864346}" presName="spaceRect" presStyleCnt="0"/>
      <dgm:spPr/>
    </dgm:pt>
    <dgm:pt modelId="{6EC50DFF-86B4-47E7-933C-A333363FF025}" type="pres">
      <dgm:prSet presAssocID="{763750A9-98A7-4DFC-A249-2D85C4864346}" presName="parTx" presStyleLbl="revTx" presStyleIdx="0" presStyleCnt="2">
        <dgm:presLayoutVars>
          <dgm:chMax val="0"/>
          <dgm:chPref val="0"/>
        </dgm:presLayoutVars>
      </dgm:prSet>
      <dgm:spPr/>
    </dgm:pt>
    <dgm:pt modelId="{6FCBD8F9-7067-4C2E-B115-8D044BEE1DDB}" type="pres">
      <dgm:prSet presAssocID="{6EC17B25-BB36-44A2-8E30-E40220D843D6}" presName="sibTrans" presStyleCnt="0"/>
      <dgm:spPr/>
    </dgm:pt>
    <dgm:pt modelId="{ED95AB75-E533-419B-B87E-4249F90ACF3A}" type="pres">
      <dgm:prSet presAssocID="{11F31426-3017-4E0D-9DAD-BB7F7E8D4A50}" presName="compNode" presStyleCnt="0"/>
      <dgm:spPr/>
    </dgm:pt>
    <dgm:pt modelId="{CA67E73C-1E72-48F0-9EA6-72BF34907308}" type="pres">
      <dgm:prSet presAssocID="{11F31426-3017-4E0D-9DAD-BB7F7E8D4A50}" presName="bgRect" presStyleLbl="bgShp" presStyleIdx="1" presStyleCnt="2"/>
      <dgm:spPr/>
    </dgm:pt>
    <dgm:pt modelId="{D53069CB-2DB1-419F-ABFD-B5A331CF1E4A}" type="pres">
      <dgm:prSet presAssocID="{11F31426-3017-4E0D-9DAD-BB7F7E8D4A50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reless router"/>
        </a:ext>
      </dgm:extLst>
    </dgm:pt>
    <dgm:pt modelId="{D4D5CF71-C892-430F-B604-9AE1B242F9F1}" type="pres">
      <dgm:prSet presAssocID="{11F31426-3017-4E0D-9DAD-BB7F7E8D4A50}" presName="spaceRect" presStyleCnt="0"/>
      <dgm:spPr/>
    </dgm:pt>
    <dgm:pt modelId="{5C8A8DE1-8234-41C1-8E3A-4D032753E243}" type="pres">
      <dgm:prSet presAssocID="{11F31426-3017-4E0D-9DAD-BB7F7E8D4A50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2A94AC2E-72A9-4CBA-89F5-F0FD32182E29}" type="presOf" srcId="{763750A9-98A7-4DFC-A249-2D85C4864346}" destId="{6EC50DFF-86B4-47E7-933C-A333363FF025}" srcOrd="0" destOrd="0" presId="urn:microsoft.com/office/officeart/2018/2/layout/IconVerticalSolidList"/>
    <dgm:cxn modelId="{01077E6D-1579-4748-93A4-7F283E4A4617}" type="presOf" srcId="{11F31426-3017-4E0D-9DAD-BB7F7E8D4A50}" destId="{5C8A8DE1-8234-41C1-8E3A-4D032753E243}" srcOrd="0" destOrd="0" presId="urn:microsoft.com/office/officeart/2018/2/layout/IconVerticalSolidList"/>
    <dgm:cxn modelId="{4686EA53-EC9C-4A87-8D3A-D2F864B021C6}" srcId="{209FFED9-D7F1-4C80-AA57-EF6D5AE8634C}" destId="{11F31426-3017-4E0D-9DAD-BB7F7E8D4A50}" srcOrd="1" destOrd="0" parTransId="{FF0AAB70-E701-44DB-BA66-00F6332314B1}" sibTransId="{E65F42AE-C588-4E1F-9277-EB2ACFE98EF1}"/>
    <dgm:cxn modelId="{43E6FB7D-B85F-4A8D-A381-C2C90EE13859}" type="presOf" srcId="{209FFED9-D7F1-4C80-AA57-EF6D5AE8634C}" destId="{946F4BC7-0E71-44C1-A9C1-586AEA50BB7D}" srcOrd="0" destOrd="0" presId="urn:microsoft.com/office/officeart/2018/2/layout/IconVerticalSolidList"/>
    <dgm:cxn modelId="{60461FF9-EAD5-4799-93F5-78293108D327}" srcId="{209FFED9-D7F1-4C80-AA57-EF6D5AE8634C}" destId="{763750A9-98A7-4DFC-A249-2D85C4864346}" srcOrd="0" destOrd="0" parTransId="{33824CF0-9531-4E90-B962-AC5F2FDC9EBC}" sibTransId="{6EC17B25-BB36-44A2-8E30-E40220D843D6}"/>
    <dgm:cxn modelId="{2CF957ED-A5E8-4554-84D4-4247286636FE}" type="presParOf" srcId="{946F4BC7-0E71-44C1-A9C1-586AEA50BB7D}" destId="{8FDCD67C-BEF3-4EDD-9552-73F11D05B347}" srcOrd="0" destOrd="0" presId="urn:microsoft.com/office/officeart/2018/2/layout/IconVerticalSolidList"/>
    <dgm:cxn modelId="{DD2C1CEC-5141-4CAD-9D4D-90C113D598FA}" type="presParOf" srcId="{8FDCD67C-BEF3-4EDD-9552-73F11D05B347}" destId="{FE8DC30A-977F-4B28-AC29-1B76B395AAEF}" srcOrd="0" destOrd="0" presId="urn:microsoft.com/office/officeart/2018/2/layout/IconVerticalSolidList"/>
    <dgm:cxn modelId="{AE948A1B-C132-4B8D-8DF9-489F933D93F1}" type="presParOf" srcId="{8FDCD67C-BEF3-4EDD-9552-73F11D05B347}" destId="{3E84EDCC-A2A9-4B36-A66D-29B2DA67A409}" srcOrd="1" destOrd="0" presId="urn:microsoft.com/office/officeart/2018/2/layout/IconVerticalSolidList"/>
    <dgm:cxn modelId="{30218AEA-7FC9-4B01-BA77-3D949E785328}" type="presParOf" srcId="{8FDCD67C-BEF3-4EDD-9552-73F11D05B347}" destId="{CB7CE8EF-D09A-4B73-8EA2-44218E985E31}" srcOrd="2" destOrd="0" presId="urn:microsoft.com/office/officeart/2018/2/layout/IconVerticalSolidList"/>
    <dgm:cxn modelId="{407255A2-AFBA-429E-9C28-43F0C4CD309A}" type="presParOf" srcId="{8FDCD67C-BEF3-4EDD-9552-73F11D05B347}" destId="{6EC50DFF-86B4-47E7-933C-A333363FF025}" srcOrd="3" destOrd="0" presId="urn:microsoft.com/office/officeart/2018/2/layout/IconVerticalSolidList"/>
    <dgm:cxn modelId="{E2A42630-FFD0-4C13-923D-C7190AC7D2D5}" type="presParOf" srcId="{946F4BC7-0E71-44C1-A9C1-586AEA50BB7D}" destId="{6FCBD8F9-7067-4C2E-B115-8D044BEE1DDB}" srcOrd="1" destOrd="0" presId="urn:microsoft.com/office/officeart/2018/2/layout/IconVerticalSolidList"/>
    <dgm:cxn modelId="{D0EC678A-C27E-445E-A759-4644F78A552A}" type="presParOf" srcId="{946F4BC7-0E71-44C1-A9C1-586AEA50BB7D}" destId="{ED95AB75-E533-419B-B87E-4249F90ACF3A}" srcOrd="2" destOrd="0" presId="urn:microsoft.com/office/officeart/2018/2/layout/IconVerticalSolidList"/>
    <dgm:cxn modelId="{6FDF7AD5-36E3-434B-9873-F34FC4B5FA41}" type="presParOf" srcId="{ED95AB75-E533-419B-B87E-4249F90ACF3A}" destId="{CA67E73C-1E72-48F0-9EA6-72BF34907308}" srcOrd="0" destOrd="0" presId="urn:microsoft.com/office/officeart/2018/2/layout/IconVerticalSolidList"/>
    <dgm:cxn modelId="{8D8AE18F-06C4-4757-B4F3-00A0E5FE10AC}" type="presParOf" srcId="{ED95AB75-E533-419B-B87E-4249F90ACF3A}" destId="{D53069CB-2DB1-419F-ABFD-B5A331CF1E4A}" srcOrd="1" destOrd="0" presId="urn:microsoft.com/office/officeart/2018/2/layout/IconVerticalSolidList"/>
    <dgm:cxn modelId="{8C7BB267-B569-47B7-9F05-97B19E015DE8}" type="presParOf" srcId="{ED95AB75-E533-419B-B87E-4249F90ACF3A}" destId="{D4D5CF71-C892-430F-B604-9AE1B242F9F1}" srcOrd="2" destOrd="0" presId="urn:microsoft.com/office/officeart/2018/2/layout/IconVerticalSolidList"/>
    <dgm:cxn modelId="{2DD5C936-4780-4B14-A2C6-F7CA5BC59232}" type="presParOf" srcId="{ED95AB75-E533-419B-B87E-4249F90ACF3A}" destId="{5C8A8DE1-8234-41C1-8E3A-4D032753E24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C834C8-0CF3-4F75-92A9-14224092C38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DDBAC189-DB87-494A-A1D5-EBBD338AF79A}">
      <dgm:prSet/>
      <dgm:spPr/>
      <dgm:t>
        <a:bodyPr/>
        <a:lstStyle/>
        <a:p>
          <a:r>
            <a:rPr lang="en-US"/>
            <a:t>Authentication: Users authenticate using their home institution's credentials, providing a secure and familiar login experience.</a:t>
          </a:r>
        </a:p>
      </dgm:t>
    </dgm:pt>
    <dgm:pt modelId="{59AA8781-3B4C-4FEA-95C5-918E2EDD4757}" type="parTrans" cxnId="{69420025-6B2E-4387-85A6-F1B30B0A9502}">
      <dgm:prSet/>
      <dgm:spPr/>
      <dgm:t>
        <a:bodyPr/>
        <a:lstStyle/>
        <a:p>
          <a:endParaRPr lang="en-US"/>
        </a:p>
      </dgm:t>
    </dgm:pt>
    <dgm:pt modelId="{1B88A9E3-37E5-4C78-8FE1-12521A6515D7}" type="sibTrans" cxnId="{69420025-6B2E-4387-85A6-F1B30B0A9502}">
      <dgm:prSet/>
      <dgm:spPr/>
      <dgm:t>
        <a:bodyPr/>
        <a:lstStyle/>
        <a:p>
          <a:endParaRPr lang="en-US"/>
        </a:p>
      </dgm:t>
    </dgm:pt>
    <dgm:pt modelId="{A4A6928F-E1B0-4236-98B8-FA01CDD9C9CE}">
      <dgm:prSet/>
      <dgm:spPr/>
      <dgm:t>
        <a:bodyPr/>
        <a:lstStyle/>
        <a:p>
          <a:r>
            <a:rPr lang="en-US"/>
            <a:t>Roaming: Once authenticated, users can automatically connect to eduroam Wi-Fi networks at other participating institutions without additional login steps.</a:t>
          </a:r>
        </a:p>
      </dgm:t>
    </dgm:pt>
    <dgm:pt modelId="{8AD91FAD-2E8A-4AC4-BD1A-E1D27DC71AFF}" type="parTrans" cxnId="{AB7722C8-87A6-4DF7-8562-264112B608C8}">
      <dgm:prSet/>
      <dgm:spPr/>
      <dgm:t>
        <a:bodyPr/>
        <a:lstStyle/>
        <a:p>
          <a:endParaRPr lang="en-US"/>
        </a:p>
      </dgm:t>
    </dgm:pt>
    <dgm:pt modelId="{9C1B5CE4-1F1A-44F3-ADD7-202D375ECCBF}" type="sibTrans" cxnId="{AB7722C8-87A6-4DF7-8562-264112B608C8}">
      <dgm:prSet/>
      <dgm:spPr/>
      <dgm:t>
        <a:bodyPr/>
        <a:lstStyle/>
        <a:p>
          <a:endParaRPr lang="en-US"/>
        </a:p>
      </dgm:t>
    </dgm:pt>
    <dgm:pt modelId="{C53FE8B2-9BFC-42EC-B038-F8D5E9F09140}">
      <dgm:prSet/>
      <dgm:spPr/>
      <dgm:t>
        <a:bodyPr/>
        <a:lstStyle/>
        <a:p>
          <a:r>
            <a:rPr lang="en-US"/>
            <a:t>Federated Trust: eduroam uses federated identity management, ensuring secure and seamless access while protecting user privacy.</a:t>
          </a:r>
        </a:p>
      </dgm:t>
    </dgm:pt>
    <dgm:pt modelId="{E1A9D229-79C3-4EB2-BAEF-22E1C9FCDECD}" type="parTrans" cxnId="{84EF040D-7834-4736-9178-76D242B008F3}">
      <dgm:prSet/>
      <dgm:spPr/>
      <dgm:t>
        <a:bodyPr/>
        <a:lstStyle/>
        <a:p>
          <a:endParaRPr lang="en-US"/>
        </a:p>
      </dgm:t>
    </dgm:pt>
    <dgm:pt modelId="{10403DEC-352A-40E4-84EF-127F3D2A0A16}" type="sibTrans" cxnId="{84EF040D-7834-4736-9178-76D242B008F3}">
      <dgm:prSet/>
      <dgm:spPr/>
      <dgm:t>
        <a:bodyPr/>
        <a:lstStyle/>
        <a:p>
          <a:endParaRPr lang="en-US"/>
        </a:p>
      </dgm:t>
    </dgm:pt>
    <dgm:pt modelId="{843D84E7-C268-4DB3-92D9-4EC0874E6567}" type="pres">
      <dgm:prSet presAssocID="{C9C834C8-0CF3-4F75-92A9-14224092C38D}" presName="root" presStyleCnt="0">
        <dgm:presLayoutVars>
          <dgm:dir/>
          <dgm:resizeHandles val="exact"/>
        </dgm:presLayoutVars>
      </dgm:prSet>
      <dgm:spPr/>
    </dgm:pt>
    <dgm:pt modelId="{90A629AD-42F1-43C2-833A-142DAD37F1DD}" type="pres">
      <dgm:prSet presAssocID="{DDBAC189-DB87-494A-A1D5-EBBD338AF79A}" presName="compNode" presStyleCnt="0"/>
      <dgm:spPr/>
    </dgm:pt>
    <dgm:pt modelId="{B062D366-4EFD-4942-8F78-9A8A15B4FE8D}" type="pres">
      <dgm:prSet presAssocID="{DDBAC189-DB87-494A-A1D5-EBBD338AF79A}" presName="bgRect" presStyleLbl="bgShp" presStyleIdx="0" presStyleCnt="3"/>
      <dgm:spPr/>
    </dgm:pt>
    <dgm:pt modelId="{C2DE3DF0-0C29-409F-82B5-6359F6C089A7}" type="pres">
      <dgm:prSet presAssocID="{DDBAC189-DB87-494A-A1D5-EBBD338AF79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nlock"/>
        </a:ext>
      </dgm:extLst>
    </dgm:pt>
    <dgm:pt modelId="{524FCF38-BBB8-4E01-BBA8-35441C4D9528}" type="pres">
      <dgm:prSet presAssocID="{DDBAC189-DB87-494A-A1D5-EBBD338AF79A}" presName="spaceRect" presStyleCnt="0"/>
      <dgm:spPr/>
    </dgm:pt>
    <dgm:pt modelId="{3D452902-3DFC-4821-8794-E07F130161A9}" type="pres">
      <dgm:prSet presAssocID="{DDBAC189-DB87-494A-A1D5-EBBD338AF79A}" presName="parTx" presStyleLbl="revTx" presStyleIdx="0" presStyleCnt="3">
        <dgm:presLayoutVars>
          <dgm:chMax val="0"/>
          <dgm:chPref val="0"/>
        </dgm:presLayoutVars>
      </dgm:prSet>
      <dgm:spPr/>
    </dgm:pt>
    <dgm:pt modelId="{14532447-9B92-4CE9-9E2E-99F062A9B964}" type="pres">
      <dgm:prSet presAssocID="{1B88A9E3-37E5-4C78-8FE1-12521A6515D7}" presName="sibTrans" presStyleCnt="0"/>
      <dgm:spPr/>
    </dgm:pt>
    <dgm:pt modelId="{C1706EC7-C9F1-4F12-95DE-09838F239FAF}" type="pres">
      <dgm:prSet presAssocID="{A4A6928F-E1B0-4236-98B8-FA01CDD9C9CE}" presName="compNode" presStyleCnt="0"/>
      <dgm:spPr/>
    </dgm:pt>
    <dgm:pt modelId="{8BB91D6F-7100-4A97-B9E6-D61771ACA513}" type="pres">
      <dgm:prSet presAssocID="{A4A6928F-E1B0-4236-98B8-FA01CDD9C9CE}" presName="bgRect" presStyleLbl="bgShp" presStyleIdx="1" presStyleCnt="3"/>
      <dgm:spPr/>
    </dgm:pt>
    <dgm:pt modelId="{669852EF-CD7E-41F1-A0AF-A69087991F9C}" type="pres">
      <dgm:prSet presAssocID="{A4A6928F-E1B0-4236-98B8-FA01CDD9C9C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reless"/>
        </a:ext>
      </dgm:extLst>
    </dgm:pt>
    <dgm:pt modelId="{AD080028-E734-43C0-8F44-334A8DBF5F78}" type="pres">
      <dgm:prSet presAssocID="{A4A6928F-E1B0-4236-98B8-FA01CDD9C9CE}" presName="spaceRect" presStyleCnt="0"/>
      <dgm:spPr/>
    </dgm:pt>
    <dgm:pt modelId="{46E5C0B7-573D-4E5C-BA28-5E32467EF158}" type="pres">
      <dgm:prSet presAssocID="{A4A6928F-E1B0-4236-98B8-FA01CDD9C9CE}" presName="parTx" presStyleLbl="revTx" presStyleIdx="1" presStyleCnt="3">
        <dgm:presLayoutVars>
          <dgm:chMax val="0"/>
          <dgm:chPref val="0"/>
        </dgm:presLayoutVars>
      </dgm:prSet>
      <dgm:spPr/>
    </dgm:pt>
    <dgm:pt modelId="{92535777-B2EF-4F14-A181-586C02402184}" type="pres">
      <dgm:prSet presAssocID="{9C1B5CE4-1F1A-44F3-ADD7-202D375ECCBF}" presName="sibTrans" presStyleCnt="0"/>
      <dgm:spPr/>
    </dgm:pt>
    <dgm:pt modelId="{C5F6ECCC-25EA-446A-9E53-DAEB720B3572}" type="pres">
      <dgm:prSet presAssocID="{C53FE8B2-9BFC-42EC-B038-F8D5E9F09140}" presName="compNode" presStyleCnt="0"/>
      <dgm:spPr/>
    </dgm:pt>
    <dgm:pt modelId="{C5D429D0-C367-4FE4-8D20-974A773BDBE1}" type="pres">
      <dgm:prSet presAssocID="{C53FE8B2-9BFC-42EC-B038-F8D5E9F09140}" presName="bgRect" presStyleLbl="bgShp" presStyleIdx="2" presStyleCnt="3"/>
      <dgm:spPr/>
    </dgm:pt>
    <dgm:pt modelId="{C5F2AB78-F808-4C75-AEB2-F8661CF85C1B}" type="pres">
      <dgm:prSet presAssocID="{C53FE8B2-9BFC-42EC-B038-F8D5E9F0914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F3D05534-45E6-4BF4-AF19-181C0B8CC419}" type="pres">
      <dgm:prSet presAssocID="{C53FE8B2-9BFC-42EC-B038-F8D5E9F09140}" presName="spaceRect" presStyleCnt="0"/>
      <dgm:spPr/>
    </dgm:pt>
    <dgm:pt modelId="{1B9F56B0-EE94-46CB-A139-3C96467674D8}" type="pres">
      <dgm:prSet presAssocID="{C53FE8B2-9BFC-42EC-B038-F8D5E9F0914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B26DD04-C96A-4326-8D17-9584181BAF66}" type="presOf" srcId="{C9C834C8-0CF3-4F75-92A9-14224092C38D}" destId="{843D84E7-C268-4DB3-92D9-4EC0874E6567}" srcOrd="0" destOrd="0" presId="urn:microsoft.com/office/officeart/2018/2/layout/IconVerticalSolidList"/>
    <dgm:cxn modelId="{25174C0B-431E-4CD2-8414-917326AB46D6}" type="presOf" srcId="{C53FE8B2-9BFC-42EC-B038-F8D5E9F09140}" destId="{1B9F56B0-EE94-46CB-A139-3C96467674D8}" srcOrd="0" destOrd="0" presId="urn:microsoft.com/office/officeart/2018/2/layout/IconVerticalSolidList"/>
    <dgm:cxn modelId="{84EF040D-7834-4736-9178-76D242B008F3}" srcId="{C9C834C8-0CF3-4F75-92A9-14224092C38D}" destId="{C53FE8B2-9BFC-42EC-B038-F8D5E9F09140}" srcOrd="2" destOrd="0" parTransId="{E1A9D229-79C3-4EB2-BAEF-22E1C9FCDECD}" sibTransId="{10403DEC-352A-40E4-84EF-127F3D2A0A16}"/>
    <dgm:cxn modelId="{69420025-6B2E-4387-85A6-F1B30B0A9502}" srcId="{C9C834C8-0CF3-4F75-92A9-14224092C38D}" destId="{DDBAC189-DB87-494A-A1D5-EBBD338AF79A}" srcOrd="0" destOrd="0" parTransId="{59AA8781-3B4C-4FEA-95C5-918E2EDD4757}" sibTransId="{1B88A9E3-37E5-4C78-8FE1-12521A6515D7}"/>
    <dgm:cxn modelId="{2EF8EB29-23F5-48AB-AB96-77A79E2BE87D}" type="presOf" srcId="{DDBAC189-DB87-494A-A1D5-EBBD338AF79A}" destId="{3D452902-3DFC-4821-8794-E07F130161A9}" srcOrd="0" destOrd="0" presId="urn:microsoft.com/office/officeart/2018/2/layout/IconVerticalSolidList"/>
    <dgm:cxn modelId="{27BB9A4D-FB48-4749-B9EC-BE03498BD28A}" type="presOf" srcId="{A4A6928F-E1B0-4236-98B8-FA01CDD9C9CE}" destId="{46E5C0B7-573D-4E5C-BA28-5E32467EF158}" srcOrd="0" destOrd="0" presId="urn:microsoft.com/office/officeart/2018/2/layout/IconVerticalSolidList"/>
    <dgm:cxn modelId="{AB7722C8-87A6-4DF7-8562-264112B608C8}" srcId="{C9C834C8-0CF3-4F75-92A9-14224092C38D}" destId="{A4A6928F-E1B0-4236-98B8-FA01CDD9C9CE}" srcOrd="1" destOrd="0" parTransId="{8AD91FAD-2E8A-4AC4-BD1A-E1D27DC71AFF}" sibTransId="{9C1B5CE4-1F1A-44F3-ADD7-202D375ECCBF}"/>
    <dgm:cxn modelId="{765E64D8-BA7B-4CFE-BA84-FC92DA381DFB}" type="presParOf" srcId="{843D84E7-C268-4DB3-92D9-4EC0874E6567}" destId="{90A629AD-42F1-43C2-833A-142DAD37F1DD}" srcOrd="0" destOrd="0" presId="urn:microsoft.com/office/officeart/2018/2/layout/IconVerticalSolidList"/>
    <dgm:cxn modelId="{CFDCA856-8B1E-44FC-92C7-134F9E74E023}" type="presParOf" srcId="{90A629AD-42F1-43C2-833A-142DAD37F1DD}" destId="{B062D366-4EFD-4942-8F78-9A8A15B4FE8D}" srcOrd="0" destOrd="0" presId="urn:microsoft.com/office/officeart/2018/2/layout/IconVerticalSolidList"/>
    <dgm:cxn modelId="{1CE43AB4-36CA-43C0-B851-C1E2644DC6F0}" type="presParOf" srcId="{90A629AD-42F1-43C2-833A-142DAD37F1DD}" destId="{C2DE3DF0-0C29-409F-82B5-6359F6C089A7}" srcOrd="1" destOrd="0" presId="urn:microsoft.com/office/officeart/2018/2/layout/IconVerticalSolidList"/>
    <dgm:cxn modelId="{C65616D5-C6B2-43DD-B573-22CA97872095}" type="presParOf" srcId="{90A629AD-42F1-43C2-833A-142DAD37F1DD}" destId="{524FCF38-BBB8-4E01-BBA8-35441C4D9528}" srcOrd="2" destOrd="0" presId="urn:microsoft.com/office/officeart/2018/2/layout/IconVerticalSolidList"/>
    <dgm:cxn modelId="{222A8C47-0590-4F42-B077-5FA18C6C4D86}" type="presParOf" srcId="{90A629AD-42F1-43C2-833A-142DAD37F1DD}" destId="{3D452902-3DFC-4821-8794-E07F130161A9}" srcOrd="3" destOrd="0" presId="urn:microsoft.com/office/officeart/2018/2/layout/IconVerticalSolidList"/>
    <dgm:cxn modelId="{53CAE254-E2F8-45A6-9853-5FBF2A99AFA2}" type="presParOf" srcId="{843D84E7-C268-4DB3-92D9-4EC0874E6567}" destId="{14532447-9B92-4CE9-9E2E-99F062A9B964}" srcOrd="1" destOrd="0" presId="urn:microsoft.com/office/officeart/2018/2/layout/IconVerticalSolidList"/>
    <dgm:cxn modelId="{AB991F0C-FD63-455A-BBCD-2E93CB9C1EB7}" type="presParOf" srcId="{843D84E7-C268-4DB3-92D9-4EC0874E6567}" destId="{C1706EC7-C9F1-4F12-95DE-09838F239FAF}" srcOrd="2" destOrd="0" presId="urn:microsoft.com/office/officeart/2018/2/layout/IconVerticalSolidList"/>
    <dgm:cxn modelId="{7B980765-CDF3-4F0D-90E8-3BA68C5B12F9}" type="presParOf" srcId="{C1706EC7-C9F1-4F12-95DE-09838F239FAF}" destId="{8BB91D6F-7100-4A97-B9E6-D61771ACA513}" srcOrd="0" destOrd="0" presId="urn:microsoft.com/office/officeart/2018/2/layout/IconVerticalSolidList"/>
    <dgm:cxn modelId="{900385B3-1EA4-4F59-B5CB-C30CE7A07B8A}" type="presParOf" srcId="{C1706EC7-C9F1-4F12-95DE-09838F239FAF}" destId="{669852EF-CD7E-41F1-A0AF-A69087991F9C}" srcOrd="1" destOrd="0" presId="urn:microsoft.com/office/officeart/2018/2/layout/IconVerticalSolidList"/>
    <dgm:cxn modelId="{6AABCB15-24E7-492F-80B3-5D6C90D73037}" type="presParOf" srcId="{C1706EC7-C9F1-4F12-95DE-09838F239FAF}" destId="{AD080028-E734-43C0-8F44-334A8DBF5F78}" srcOrd="2" destOrd="0" presId="urn:microsoft.com/office/officeart/2018/2/layout/IconVerticalSolidList"/>
    <dgm:cxn modelId="{F9E4D75B-28F6-4A1D-A26A-6B37C6A4575B}" type="presParOf" srcId="{C1706EC7-C9F1-4F12-95DE-09838F239FAF}" destId="{46E5C0B7-573D-4E5C-BA28-5E32467EF158}" srcOrd="3" destOrd="0" presId="urn:microsoft.com/office/officeart/2018/2/layout/IconVerticalSolidList"/>
    <dgm:cxn modelId="{EA3BB969-E0E0-4C19-832A-5265078F23C0}" type="presParOf" srcId="{843D84E7-C268-4DB3-92D9-4EC0874E6567}" destId="{92535777-B2EF-4F14-A181-586C02402184}" srcOrd="3" destOrd="0" presId="urn:microsoft.com/office/officeart/2018/2/layout/IconVerticalSolidList"/>
    <dgm:cxn modelId="{70E0812F-EE97-4C83-8300-D0AB1B4DE0A0}" type="presParOf" srcId="{843D84E7-C268-4DB3-92D9-4EC0874E6567}" destId="{C5F6ECCC-25EA-446A-9E53-DAEB720B3572}" srcOrd="4" destOrd="0" presId="urn:microsoft.com/office/officeart/2018/2/layout/IconVerticalSolidList"/>
    <dgm:cxn modelId="{3271A3C6-60D2-44D3-ACD6-5B839053BC9E}" type="presParOf" srcId="{C5F6ECCC-25EA-446A-9E53-DAEB720B3572}" destId="{C5D429D0-C367-4FE4-8D20-974A773BDBE1}" srcOrd="0" destOrd="0" presId="urn:microsoft.com/office/officeart/2018/2/layout/IconVerticalSolidList"/>
    <dgm:cxn modelId="{48F5DB07-D966-47DB-AF46-678ED057C895}" type="presParOf" srcId="{C5F6ECCC-25EA-446A-9E53-DAEB720B3572}" destId="{C5F2AB78-F808-4C75-AEB2-F8661CF85C1B}" srcOrd="1" destOrd="0" presId="urn:microsoft.com/office/officeart/2018/2/layout/IconVerticalSolidList"/>
    <dgm:cxn modelId="{043E3C91-C3EF-42E2-97BD-0C087A6850C7}" type="presParOf" srcId="{C5F6ECCC-25EA-446A-9E53-DAEB720B3572}" destId="{F3D05534-45E6-4BF4-AF19-181C0B8CC419}" srcOrd="2" destOrd="0" presId="urn:microsoft.com/office/officeart/2018/2/layout/IconVerticalSolidList"/>
    <dgm:cxn modelId="{F85A6DDA-FD50-4EF3-BA49-736D807C566D}" type="presParOf" srcId="{C5F6ECCC-25EA-446A-9E53-DAEB720B3572}" destId="{1B9F56B0-EE94-46CB-A139-3C96467674D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DC65D4-75B9-4DF7-BEF0-14A985D9F573}">
      <dsp:nvSpPr>
        <dsp:cNvPr id="0" name=""/>
        <dsp:cNvSpPr/>
      </dsp:nvSpPr>
      <dsp:spPr>
        <a:xfrm>
          <a:off x="316250" y="905599"/>
          <a:ext cx="981123" cy="98112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595787-7634-4129-BBC4-24E3E5A0FC78}">
      <dsp:nvSpPr>
        <dsp:cNvPr id="0" name=""/>
        <dsp:cNvSpPr/>
      </dsp:nvSpPr>
      <dsp:spPr>
        <a:xfrm>
          <a:off x="525342" y="1114691"/>
          <a:ext cx="562939" cy="5629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52FB55-06D0-4DE6-98D2-BCF1AB1F2979}">
      <dsp:nvSpPr>
        <dsp:cNvPr id="0" name=""/>
        <dsp:cNvSpPr/>
      </dsp:nvSpPr>
      <dsp:spPr>
        <a:xfrm>
          <a:off x="2613" y="2192318"/>
          <a:ext cx="1608398" cy="1253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Enhanced Collaboration: Identity Federations simplify the process of accessing resources and collaborating with colleagues from different institutions, fostering seamless collaboration and knowledge exchange.</a:t>
          </a:r>
        </a:p>
      </dsp:txBody>
      <dsp:txXfrm>
        <a:off x="2613" y="2192318"/>
        <a:ext cx="1608398" cy="1253419"/>
      </dsp:txXfrm>
    </dsp:sp>
    <dsp:sp modelId="{E376F87F-0C08-40D6-A2E1-0E2216E9F578}">
      <dsp:nvSpPr>
        <dsp:cNvPr id="0" name=""/>
        <dsp:cNvSpPr/>
      </dsp:nvSpPr>
      <dsp:spPr>
        <a:xfrm>
          <a:off x="2206118" y="905599"/>
          <a:ext cx="981123" cy="98112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07B5E5-3C5C-4B6A-9ABB-7367738EF2A5}">
      <dsp:nvSpPr>
        <dsp:cNvPr id="0" name=""/>
        <dsp:cNvSpPr/>
      </dsp:nvSpPr>
      <dsp:spPr>
        <a:xfrm>
          <a:off x="2415210" y="1114691"/>
          <a:ext cx="562939" cy="5629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3969C7-0CD7-4B6C-B79E-95DD8BD1F78A}">
      <dsp:nvSpPr>
        <dsp:cNvPr id="0" name=""/>
        <dsp:cNvSpPr/>
      </dsp:nvSpPr>
      <dsp:spPr>
        <a:xfrm>
          <a:off x="1892481" y="2192318"/>
          <a:ext cx="1608398" cy="1253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Single Sign-On (SSO): Users can access multiple services with a single set of login credentials, eliminating the need to remember multiple usernames and passwords.</a:t>
          </a:r>
        </a:p>
      </dsp:txBody>
      <dsp:txXfrm>
        <a:off x="1892481" y="2192318"/>
        <a:ext cx="1608398" cy="1253419"/>
      </dsp:txXfrm>
    </dsp:sp>
    <dsp:sp modelId="{EDDA40D2-847D-4C4C-AFF1-E7741CDEBC75}">
      <dsp:nvSpPr>
        <dsp:cNvPr id="0" name=""/>
        <dsp:cNvSpPr/>
      </dsp:nvSpPr>
      <dsp:spPr>
        <a:xfrm>
          <a:off x="4095987" y="905599"/>
          <a:ext cx="981123" cy="98112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C32E00-0EE4-4868-8B82-F9FCDD10C9AB}">
      <dsp:nvSpPr>
        <dsp:cNvPr id="0" name=""/>
        <dsp:cNvSpPr/>
      </dsp:nvSpPr>
      <dsp:spPr>
        <a:xfrm>
          <a:off x="4305078" y="1114691"/>
          <a:ext cx="562939" cy="56293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8CBF74-0FBD-4A95-A66D-E9A4053EB25D}">
      <dsp:nvSpPr>
        <dsp:cNvPr id="0" name=""/>
        <dsp:cNvSpPr/>
      </dsp:nvSpPr>
      <dsp:spPr>
        <a:xfrm>
          <a:off x="3782349" y="2192318"/>
          <a:ext cx="1608398" cy="1253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Privacy and Security: Identity Federations employ strong authentication mechanisms, ensuring secure access to resources while safeguarding user privacy.</a:t>
          </a:r>
        </a:p>
      </dsp:txBody>
      <dsp:txXfrm>
        <a:off x="3782349" y="2192318"/>
        <a:ext cx="1608398" cy="12534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8DC30A-977F-4B28-AC29-1B76B395AAEF}">
      <dsp:nvSpPr>
        <dsp:cNvPr id="0" name=""/>
        <dsp:cNvSpPr/>
      </dsp:nvSpPr>
      <dsp:spPr>
        <a:xfrm>
          <a:off x="0" y="708097"/>
          <a:ext cx="10515600" cy="13072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84EDCC-A2A9-4B36-A66D-29B2DA67A409}">
      <dsp:nvSpPr>
        <dsp:cNvPr id="0" name=""/>
        <dsp:cNvSpPr/>
      </dsp:nvSpPr>
      <dsp:spPr>
        <a:xfrm>
          <a:off x="395445" y="1002230"/>
          <a:ext cx="718991" cy="7189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C50DFF-86B4-47E7-933C-A333363FF025}">
      <dsp:nvSpPr>
        <dsp:cNvPr id="0" name=""/>
        <dsp:cNvSpPr/>
      </dsp:nvSpPr>
      <dsp:spPr>
        <a:xfrm>
          <a:off x="1509882" y="708097"/>
          <a:ext cx="9005717" cy="1307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351" tIns="138351" rIns="138351" bIns="13835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eduroam (education roaming) is a global Wi-Fi service that provides secure and seamless network access for members of the research and education communities.</a:t>
          </a:r>
        </a:p>
      </dsp:txBody>
      <dsp:txXfrm>
        <a:off x="1509882" y="708097"/>
        <a:ext cx="9005717" cy="1307257"/>
      </dsp:txXfrm>
    </dsp:sp>
    <dsp:sp modelId="{CA67E73C-1E72-48F0-9EA6-72BF34907308}">
      <dsp:nvSpPr>
        <dsp:cNvPr id="0" name=""/>
        <dsp:cNvSpPr/>
      </dsp:nvSpPr>
      <dsp:spPr>
        <a:xfrm>
          <a:off x="0" y="2342169"/>
          <a:ext cx="10515600" cy="13072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3069CB-2DB1-419F-ABFD-B5A331CF1E4A}">
      <dsp:nvSpPr>
        <dsp:cNvPr id="0" name=""/>
        <dsp:cNvSpPr/>
      </dsp:nvSpPr>
      <dsp:spPr>
        <a:xfrm>
          <a:off x="395445" y="2636302"/>
          <a:ext cx="718991" cy="7189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A8DE1-8234-41C1-8E3A-4D032753E243}">
      <dsp:nvSpPr>
        <dsp:cNvPr id="0" name=""/>
        <dsp:cNvSpPr/>
      </dsp:nvSpPr>
      <dsp:spPr>
        <a:xfrm>
          <a:off x="1509882" y="2342169"/>
          <a:ext cx="9005717" cy="1307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351" tIns="138351" rIns="138351" bIns="13835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It allows users from participating institutions to securely connect to Wi-Fi networks when visiting other participating institutions.</a:t>
          </a:r>
        </a:p>
      </dsp:txBody>
      <dsp:txXfrm>
        <a:off x="1509882" y="2342169"/>
        <a:ext cx="9005717" cy="13072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62D366-4EFD-4942-8F78-9A8A15B4FE8D}">
      <dsp:nvSpPr>
        <dsp:cNvPr id="0" name=""/>
        <dsp:cNvSpPr/>
      </dsp:nvSpPr>
      <dsp:spPr>
        <a:xfrm>
          <a:off x="0" y="531"/>
          <a:ext cx="105156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DE3DF0-0C29-409F-82B5-6359F6C089A7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452902-3DFC-4821-8794-E07F130161A9}">
      <dsp:nvSpPr>
        <dsp:cNvPr id="0" name=""/>
        <dsp:cNvSpPr/>
      </dsp:nvSpPr>
      <dsp:spPr>
        <a:xfrm>
          <a:off x="1437631" y="531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Authentication: Users authenticate using their home institution's credentials, providing a secure and familiar login experience.</a:t>
          </a:r>
        </a:p>
      </dsp:txBody>
      <dsp:txXfrm>
        <a:off x="1437631" y="531"/>
        <a:ext cx="9077968" cy="1244702"/>
      </dsp:txXfrm>
    </dsp:sp>
    <dsp:sp modelId="{8BB91D6F-7100-4A97-B9E6-D61771ACA513}">
      <dsp:nvSpPr>
        <dsp:cNvPr id="0" name=""/>
        <dsp:cNvSpPr/>
      </dsp:nvSpPr>
      <dsp:spPr>
        <a:xfrm>
          <a:off x="0" y="1556410"/>
          <a:ext cx="105156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852EF-CD7E-41F1-A0AF-A69087991F9C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5C0B7-573D-4E5C-BA28-5E32467EF158}">
      <dsp:nvSpPr>
        <dsp:cNvPr id="0" name=""/>
        <dsp:cNvSpPr/>
      </dsp:nvSpPr>
      <dsp:spPr>
        <a:xfrm>
          <a:off x="1437631" y="1556410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Roaming: Once authenticated, users can automatically connect to eduroam Wi-Fi networks at other participating institutions without additional login steps.</a:t>
          </a:r>
        </a:p>
      </dsp:txBody>
      <dsp:txXfrm>
        <a:off x="1437631" y="1556410"/>
        <a:ext cx="9077968" cy="1244702"/>
      </dsp:txXfrm>
    </dsp:sp>
    <dsp:sp modelId="{C5D429D0-C367-4FE4-8D20-974A773BDBE1}">
      <dsp:nvSpPr>
        <dsp:cNvPr id="0" name=""/>
        <dsp:cNvSpPr/>
      </dsp:nvSpPr>
      <dsp:spPr>
        <a:xfrm>
          <a:off x="0" y="3112289"/>
          <a:ext cx="105156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F2AB78-F808-4C75-AEB2-F8661CF85C1B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9F56B0-EE94-46CB-A139-3C96467674D8}">
      <dsp:nvSpPr>
        <dsp:cNvPr id="0" name=""/>
        <dsp:cNvSpPr/>
      </dsp:nvSpPr>
      <dsp:spPr>
        <a:xfrm>
          <a:off x="1437631" y="3112289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Federated Trust: eduroam uses federated identity management, ensuring secure and seamless access while protecting user privacy.</a:t>
          </a:r>
        </a:p>
      </dsp:txBody>
      <dsp:txXfrm>
        <a:off x="1437631" y="3112289"/>
        <a:ext cx="9077968" cy="1244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36FA-9756-1C20-BD10-5FCE87D12D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33D1A4-B41D-67D5-5A1E-C494C84ED9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33BFC-391E-9FD5-9B56-0090B6CA1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65CFD-7A22-ED4B-9282-EFEE81A8472F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35CB2-0B55-B51E-7C10-B7AE6F41C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46F2B-742B-B33A-26F4-9B0012D6B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B3E63-1846-4D4B-8C6B-F12D23EB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931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95707-547A-36B6-47DB-9EBD18DF8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826FC0-70A1-8718-F056-14C69F5E58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B8A0F-282D-D113-0CAA-4BE722C3C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65CFD-7A22-ED4B-9282-EFEE81A8472F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2E5E8C-2180-0B12-E819-F6E6F2597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16377-39F5-6609-FBDB-64ADF96E8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B3E63-1846-4D4B-8C6B-F12D23EB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196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BCA742-6E00-A9C1-8CE3-2365489CAD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37BB06-55D2-D609-B2ED-B399F3800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1F4456-77B7-3F6B-7A4B-A8CB24987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65CFD-7A22-ED4B-9282-EFEE81A8472F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AF7A04-C2DB-2031-59C3-155A84062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57BAB-C050-91D1-AAC2-B8D4793DF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B3E63-1846-4D4B-8C6B-F12D23EB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204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CFE9D-EBDA-0CDF-B18F-071FABE04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0D237-F15A-124F-52AE-D44C98625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2CFCB-9814-8728-CC31-B72808084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65CFD-7A22-ED4B-9282-EFEE81A8472F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75FC4-AF6B-9BAA-2BB7-97E48C9B3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229A6-C9D3-F6B3-5957-E5B42E5E5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B3E63-1846-4D4B-8C6B-F12D23EB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23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A2580-EF77-8781-2C33-1E4625977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A9E335-BDE1-FED9-92E3-EC34387DE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BD835-B9DE-C125-E550-901A71ACE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65CFD-7A22-ED4B-9282-EFEE81A8472F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5226A-7AE2-207F-BF68-4B77F5E40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D79EA-220E-4358-9208-F41FFD0E9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B3E63-1846-4D4B-8C6B-F12D23EB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397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3D762-445D-4C5A-B8ED-B89FB96FE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EB60D-694A-C6D9-1EE7-E3CD086C92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05133B-ED23-E4BB-975B-CE253DEC8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57CB18-82B6-45FF-9AF2-DFECCCEDB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65CFD-7A22-ED4B-9282-EFEE81A8472F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9CCCE9-7C43-0C05-B5C6-A4610AC4F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BBB5A2-DA97-7F30-1E01-832EB7E49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B3E63-1846-4D4B-8C6B-F12D23EB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560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A463C-5250-A0B4-4415-BABCA8DDE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3EB6E8-7A82-2351-08F9-8968FA9193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EC7A41-B445-F441-43FB-5547EC3D4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A4F64C-1CE9-75BC-8EE5-20EB4941A6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08BA12-961A-32FF-35B0-E1E00C86D5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9D1FD8-5A50-57C5-E19E-2DB44A1CA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65CFD-7A22-ED4B-9282-EFEE81A8472F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52DD15-8419-5886-DB87-F165A6F68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A9F340-A127-5965-2777-AAA1CF287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B3E63-1846-4D4B-8C6B-F12D23EB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693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58E52-5F38-0CF3-2B8E-715186FA6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4A06A8-95E6-6E90-C99D-3EFB336FF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65CFD-7A22-ED4B-9282-EFEE81A8472F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EAAA50-0859-8804-0EA6-58BD1C3CC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E3E225-9BE9-E7F4-FCD6-FA9A6689E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B3E63-1846-4D4B-8C6B-F12D23EB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95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0F6A7E-CE0A-32A2-24C1-B11084B2A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65CFD-7A22-ED4B-9282-EFEE81A8472F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B0659-20E4-004E-0964-F4A4304A9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A52057-F536-0ABE-7BB1-D2B46DAEA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B3E63-1846-4D4B-8C6B-F12D23EB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465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891E0-91E7-A41F-668E-4E52F620B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7A22E-B28C-A186-1C17-C340D523D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BCCDA-DF07-8132-91E7-77496B63A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B74968-E6EB-B05D-68CF-4426AD63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65CFD-7A22-ED4B-9282-EFEE81A8472F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37ADE9-F419-1A4C-5A73-F5899DB84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884471-291B-B19F-4B95-BD577AA21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B3E63-1846-4D4B-8C6B-F12D23EB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949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72C7C-BE99-AF22-304D-AF19A9D5A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7CB68F-0E9D-FB64-AEC1-281C894346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7A3FF1-F9E8-189E-3367-2F7F5FB3A6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BDD8B-82D2-01D2-69AE-80B073810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65CFD-7A22-ED4B-9282-EFEE81A8472F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B2A91D-8761-D4CF-D33C-AA9A313D3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9CF749-7116-F1A6-3180-01E61B028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B3E63-1846-4D4B-8C6B-F12D23EB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2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5C8B72-478A-E802-6E82-AA23D1313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54B16E-627A-AA2E-0829-EB7592AE56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58C72-0151-474A-3243-A8B5919E55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65CFD-7A22-ED4B-9282-EFEE81A8472F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F71589-82DD-B950-0B90-2F3B0CE067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0B760-42B4-C2DE-5149-BA55298216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B3E63-1846-4D4B-8C6B-F12D23EB5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222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sa/2.0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jYDcpwVyVg?feature=oembed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1YhuFPxMz8?feature=oembed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2B577FF9-3543-4875-815D-3D87BD8A2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C6A79-9E2D-D3F4-77F1-5B6159B7C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815" y="798703"/>
            <a:ext cx="5221185" cy="3072015"/>
          </a:xfrm>
        </p:spPr>
        <p:txBody>
          <a:bodyPr anchor="b">
            <a:normAutofit/>
          </a:bodyPr>
          <a:lstStyle/>
          <a:p>
            <a:r>
              <a:rPr lang="en-US" dirty="0"/>
              <a:t>Identity Federation and eduGAIN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A4E137-EEBC-2AED-4EE2-32291E48E5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0148" y="3962792"/>
            <a:ext cx="5221185" cy="2102108"/>
          </a:xfrm>
        </p:spPr>
        <p:txBody>
          <a:bodyPr anchor="t">
            <a:normAutofit/>
          </a:bodyPr>
          <a:lstStyle/>
          <a:p>
            <a:r>
              <a:rPr lang="en-US"/>
              <a:t>SomaliREN Identity Federation (SIF)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5569EEC-E12F-4856-B407-02B2813A4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F860788-3A6A-45A3-B3F1-06F159665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logo with text on it&#10;&#10;Description automatically generated">
            <a:extLst>
              <a:ext uri="{FF2B5EF4-FFF2-40B4-BE49-F238E27FC236}">
                <a16:creationId xmlns:a16="http://schemas.microsoft.com/office/drawing/2014/main" id="{53657A6E-E772-F049-B9AB-F2D707BEF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1243" y="2208867"/>
            <a:ext cx="4939504" cy="2057318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F1E3393-B852-4883-B778-ED3525112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39853D09-4205-4CC7-83EB-288E886A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D040B79-3E73-4A31-840D-D6B9C9FDF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156C6AE5-3F8B-42AC-9EA4-1B686A11E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Immagine 7" descr="Immagine 7">
            <a:hlinkClick r:id="rId3"/>
            <a:extLst>
              <a:ext uri="{FF2B5EF4-FFF2-40B4-BE49-F238E27FC236}">
                <a16:creationId xmlns:a16="http://schemas.microsoft.com/office/drawing/2014/main" id="{55AB11EA-86B6-D0FE-12BF-84CC8064DE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1670" y="6258756"/>
            <a:ext cx="1507779" cy="5275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10643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BF7A6E-772D-10D0-874E-21D4A61D1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85A4E8-3CF3-BCC9-2D55-692AAE7AF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dirty="0"/>
              <a:t>eduroam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2DEC50-DB03-A681-67C0-099C1EB6A6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962644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4484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9C4710-E786-A38B-54E6-3DA78F637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7F6D5B-23C1-08D0-C697-52C98FE7C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dirty="0"/>
              <a:t>How Does eduroam Work?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F4127D3-7085-5E1C-512B-AE2C635515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524983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3431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70705-2B4B-6EF0-D5DF-0AE2D6DB9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obile device with apps">
            <a:extLst>
              <a:ext uri="{FF2B5EF4-FFF2-40B4-BE49-F238E27FC236}">
                <a16:creationId xmlns:a16="http://schemas.microsoft.com/office/drawing/2014/main" id="{4B8D395D-E349-5A90-21C7-82869D83B4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899" y="609600"/>
            <a:ext cx="5372101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6F1415-7168-D451-F774-A24186684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809" y="1071350"/>
            <a:ext cx="4775162" cy="1339382"/>
          </a:xfrm>
        </p:spPr>
        <p:txBody>
          <a:bodyPr>
            <a:normAutofit/>
          </a:bodyPr>
          <a:lstStyle/>
          <a:p>
            <a:pPr algn="ctr"/>
            <a:r>
              <a:rPr lang="en-US" sz="3600"/>
              <a:t>Benefits of eduroam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F0C518C2-0AA4-470C-87B9-9CBF428FB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64666" y="399531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16648-C7B9-9AAA-4A5D-005CDB067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319" y="2547257"/>
            <a:ext cx="4458446" cy="3109740"/>
          </a:xfrm>
        </p:spPr>
        <p:txBody>
          <a:bodyPr anchor="ctr">
            <a:normAutofit/>
          </a:bodyPr>
          <a:lstStyle/>
          <a:p>
            <a:r>
              <a:rPr lang="en-US" sz="1400"/>
              <a:t>Global Connectivity: eduroam provides users with Wi-Fi access at thousands of participating institutions worldwide, enabling seamless collaboration, research, and education wherever they go.</a:t>
            </a:r>
          </a:p>
          <a:p>
            <a:r>
              <a:rPr lang="en-US" sz="1400"/>
              <a:t>Convenience: With eduroam, users only need to configure their devices once at their home institution, and they can connect to Wi-Fi networks at other eduroam-enabled institutions without further configuration.</a:t>
            </a:r>
          </a:p>
          <a:p>
            <a:r>
              <a:rPr lang="en-US" sz="1400"/>
              <a:t>Security: eduroam utilizes strong encryption and authentication protocols, ensuring a secure connection and protecting sensitive information.</a:t>
            </a:r>
          </a:p>
          <a:p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035175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77000-B747-30CE-E984-D6754FCA5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645"/>
            <a:ext cx="10515600" cy="1325563"/>
          </a:xfrm>
        </p:spPr>
        <p:txBody>
          <a:bodyPr/>
          <a:lstStyle/>
          <a:p>
            <a:r>
              <a:rPr lang="en-US" dirty="0"/>
              <a:t>How eduroam works?</a:t>
            </a:r>
          </a:p>
        </p:txBody>
      </p:sp>
      <p:pic>
        <p:nvPicPr>
          <p:cNvPr id="4" name="Online Media 3" descr="eduroam: easy, simple and secure">
            <a:hlinkClick r:id="" action="ppaction://media"/>
            <a:extLst>
              <a:ext uri="{FF2B5EF4-FFF2-40B4-BE49-F238E27FC236}">
                <a16:creationId xmlns:a16="http://schemas.microsoft.com/office/drawing/2014/main" id="{50D2CB8B-97D9-B4CE-A302-194978F04BC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83632" y="1163687"/>
            <a:ext cx="10190747" cy="563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5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98D9DC-C341-DB65-37AD-DC4A55EEC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Magnifying glass and question mark">
            <a:extLst>
              <a:ext uri="{FF2B5EF4-FFF2-40B4-BE49-F238E27FC236}">
                <a16:creationId xmlns:a16="http://schemas.microsoft.com/office/drawing/2014/main" id="{1903B673-DFE1-701F-BEB8-315709F1C8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BED985-63DD-7473-5BB9-2B9924428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6319680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12A561-F7BB-7275-16D8-CD691B126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US" sz="5400"/>
              <a:t>Introduction</a:t>
            </a:r>
          </a:p>
        </p:txBody>
      </p:sp>
      <p:pic>
        <p:nvPicPr>
          <p:cNvPr id="5" name="Picture 4" descr="Top shot of a representation of networks with stick figures.">
            <a:extLst>
              <a:ext uri="{FF2B5EF4-FFF2-40B4-BE49-F238E27FC236}">
                <a16:creationId xmlns:a16="http://schemas.microsoft.com/office/drawing/2014/main" id="{945C2F0D-2D17-BEB8-91CA-F72C389CBB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268" r="18436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D9B10-B1EE-9620-D377-580379DF9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en-US" sz="2000"/>
              <a:t>In today's interconnected world, where collaboration and access to resources across institutions and borders are crucial, Identity Federations and eduGAIN play a vital role in enabling seamless and secure authentication and authorization for users in the research and education communities.</a:t>
            </a:r>
          </a:p>
          <a:p>
            <a:r>
              <a:rPr lang="en-US" sz="2000"/>
              <a:t>Identity Federations provide a framework for federated identity management, allowing users to access various services and resources using a single set of credentials. By establishing trust networks among institutions, Identity Federations simplify the process of collaboration and resource sharing.</a:t>
            </a:r>
          </a:p>
        </p:txBody>
      </p:sp>
    </p:spTree>
    <p:extLst>
      <p:ext uri="{BB962C8B-B14F-4D97-AF65-F5344CB8AC3E}">
        <p14:creationId xmlns:p14="http://schemas.microsoft.com/office/powerpoint/2010/main" val="1705577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A72A33-F546-7378-F1E9-884791539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4" name="Picture 13" descr="White puzzle with one red piece">
            <a:extLst>
              <a:ext uri="{FF2B5EF4-FFF2-40B4-BE49-F238E27FC236}">
                <a16:creationId xmlns:a16="http://schemas.microsoft.com/office/drawing/2014/main" id="{AB922028-F378-D499-7E2B-89B71FBB32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89" r="29285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74CC5E-59B9-C697-50F5-704D9B54B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en-US" dirty="0"/>
              <a:t>eduGAIN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9F500-AC85-EAFD-8325-B115BA095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048" y="1868487"/>
            <a:ext cx="5721484" cy="4351338"/>
          </a:xfrm>
        </p:spPr>
        <p:txBody>
          <a:bodyPr>
            <a:normAutofit/>
          </a:bodyPr>
          <a:lstStyle/>
          <a:p>
            <a:r>
              <a:rPr lang="en-US" sz="2200"/>
              <a:t>eduGAIN, on the other hand, takes this concept a step further by connecting national and regional identity federations globally. It creates a global interfederation service, enabling users to access resources beyond their home federation. This global reach enhances the collaboration potential and provides users with a broader range of services and resources.</a:t>
            </a:r>
          </a:p>
          <a:p>
            <a:r>
              <a:rPr lang="en-US" sz="2200"/>
              <a:t>Identity Federations are trusted networks that enable secure authentication and authorization for users across multiple institutions.</a:t>
            </a:r>
          </a:p>
          <a:p>
            <a:endParaRPr lang="en-US" sz="2200"/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2740475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24227F-32E6-4E8C-45E1-83D1B027B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BB90B-118A-B831-D51B-2962E5741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SAML-based Federations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5F773-3699-95F6-0EA4-0DFA18E92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 fontScale="85000" lnSpcReduction="20000"/>
          </a:bodyPr>
          <a:lstStyle/>
          <a:p>
            <a:r>
              <a:rPr lang="en-US" sz="2000" dirty="0"/>
              <a:t>In the context of SAML-based federations, there are the following technical components: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/>
              <a:t>Identity Provider (IdP): The system component that authenticates a user (e.g. with username and passwords) and issues identity assertions on behalf of the user who wants to access a service protected by a Service Provider.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/>
              <a:t>Service Provider (SP): The system component that evaluates identity assertions from an Identity Provider and uses the information from the assertion for controlling access to protected services.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/>
              <a:t>Discovery Service(DS): The Discovery Service service, also known as "Where Are You From (WAYF)" service, lets the user choose his/her home institution from a list and then redirects the user to the login page of the selected institution for authentication.</a:t>
            </a: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534348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620F09-B8B3-2396-F6A9-D936FD428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154DA-991E-4ABE-F2C8-68F3EE8F6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9270AE-2034-E015-6528-F0ABD44DE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1202551"/>
            <a:ext cx="6903720" cy="44528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EC479E-7247-6758-0F8D-AB4FAC935107}"/>
              </a:ext>
            </a:extLst>
          </p:cNvPr>
          <p:cNvSpPr txBox="1"/>
          <p:nvPr/>
        </p:nvSpPr>
        <p:spPr>
          <a:xfrm>
            <a:off x="1614488" y="2228850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eduGAIN</a:t>
            </a:r>
          </a:p>
        </p:txBody>
      </p:sp>
    </p:spTree>
    <p:extLst>
      <p:ext uri="{BB962C8B-B14F-4D97-AF65-F5344CB8AC3E}">
        <p14:creationId xmlns:p14="http://schemas.microsoft.com/office/powerpoint/2010/main" val="3866110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B56D4-747F-2F11-3740-E7CF7A367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en-US"/>
              <a:t>Benefits of Identity Federations</a:t>
            </a:r>
            <a:endParaRPr lang="en-US" dirty="0"/>
          </a:p>
        </p:txBody>
      </p:sp>
      <p:sp>
        <p:nvSpPr>
          <p:cNvPr id="19" name="Freeform: Shape 11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E78CD01-92BA-3137-9FD7-F18F94F0E1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80" r="11268" b="-2"/>
          <a:stretch/>
        </p:blipFill>
        <p:spPr>
          <a:xfrm>
            <a:off x="7751975" y="1075239"/>
            <a:ext cx="4128603" cy="4128603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8BDBA14-7058-719B-E098-CB0DB9C621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7612146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2295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E2E2C-7C53-F9BD-2D60-0450DF9C5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EA4EF-3BA9-A41A-A219-875E377D9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SomaliREN Identity Federation (SIF)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C7F1C-C706-C842-4E04-5FC095B4E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SIF is a participant in eduGAIN, which allows SomaliREN users to access resources and services offered by other federations worldwide</a:t>
            </a:r>
          </a:p>
          <a:p>
            <a:endParaRPr lang="en-US" dirty="0"/>
          </a:p>
        </p:txBody>
      </p:sp>
      <p:pic>
        <p:nvPicPr>
          <p:cNvPr id="5" name="Picture 4" descr="A diagram of a diagram&#10;&#10;Description automatically generated">
            <a:extLst>
              <a:ext uri="{FF2B5EF4-FFF2-40B4-BE49-F238E27FC236}">
                <a16:creationId xmlns:a16="http://schemas.microsoft.com/office/drawing/2014/main" id="{C9637DB8-C658-FF6E-14D8-45093A703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238" y="2647950"/>
            <a:ext cx="8646516" cy="407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02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623A1-39A7-00F6-5A5D-56E68437F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eduGAIN works?</a:t>
            </a:r>
            <a:endParaRPr lang="en-US" dirty="0"/>
          </a:p>
        </p:txBody>
      </p:sp>
      <p:pic>
        <p:nvPicPr>
          <p:cNvPr id="4" name="Online Media 3" descr="How to benefit from interfederating through eduGAIN">
            <a:hlinkClick r:id="" action="ppaction://media"/>
            <a:extLst>
              <a:ext uri="{FF2B5EF4-FFF2-40B4-BE49-F238E27FC236}">
                <a16:creationId xmlns:a16="http://schemas.microsoft.com/office/drawing/2014/main" id="{7BD1BC28-D92B-A26E-136B-9F6D8B69629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6313" y="1825625"/>
            <a:ext cx="770096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92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C83367-0647-CE7D-F627-868311DB5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B25D6A-90AA-7485-559E-BECDBE55AA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en-US" sz="7200" dirty="0"/>
              <a:t>eduroam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49FC0C-D4A7-C356-D536-93BAAE3552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/>
          </a:bodyPr>
          <a:lstStyle/>
          <a:p>
            <a:r>
              <a:rPr lang="en-US" sz="2800"/>
              <a:t>Mastering SomaliREN Services</a:t>
            </a:r>
            <a:endParaRPr lang="en-US" sz="2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141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3272</TotalTime>
  <Words>627</Words>
  <Application>Microsoft Office PowerPoint</Application>
  <PresentationFormat>Widescreen</PresentationFormat>
  <Paragraphs>36</Paragraphs>
  <Slides>14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Identity Federation and eduGAIN</vt:lpstr>
      <vt:lpstr>Introduction</vt:lpstr>
      <vt:lpstr>eduGAIN</vt:lpstr>
      <vt:lpstr>SAML-based Federations</vt:lpstr>
      <vt:lpstr>PowerPoint Presentation</vt:lpstr>
      <vt:lpstr>Benefits of Identity Federations</vt:lpstr>
      <vt:lpstr>SomaliREN Identity Federation (SIF)</vt:lpstr>
      <vt:lpstr>How eduGAIN works?</vt:lpstr>
      <vt:lpstr>eduroam</vt:lpstr>
      <vt:lpstr>eduroam</vt:lpstr>
      <vt:lpstr>How Does eduroam Work?</vt:lpstr>
      <vt:lpstr>Benefits of eduroam</vt:lpstr>
      <vt:lpstr>How eduroam works?</vt:lpstr>
      <vt:lpstr>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Mohamed Ali Ahmed</dc:creator>
  <cp:lastModifiedBy>Eng zakarie</cp:lastModifiedBy>
  <cp:revision>20</cp:revision>
  <dcterms:created xsi:type="dcterms:W3CDTF">2024-01-31T04:44:22Z</dcterms:created>
  <dcterms:modified xsi:type="dcterms:W3CDTF">2024-05-31T04:43:24Z</dcterms:modified>
</cp:coreProperties>
</file>