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11" r:id="rId2"/>
    <p:sldId id="257" r:id="rId3"/>
    <p:sldId id="258" r:id="rId4"/>
    <p:sldId id="286" r:id="rId5"/>
    <p:sldId id="299" r:id="rId6"/>
    <p:sldId id="307" r:id="rId7"/>
    <p:sldId id="296" r:id="rId8"/>
    <p:sldId id="315" r:id="rId9"/>
    <p:sldId id="314" r:id="rId10"/>
    <p:sldId id="259" r:id="rId11"/>
    <p:sldId id="312" r:id="rId12"/>
    <p:sldId id="262" r:id="rId13"/>
    <p:sldId id="263" r:id="rId14"/>
    <p:sldId id="304" r:id="rId15"/>
    <p:sldId id="265" r:id="rId16"/>
    <p:sldId id="267" r:id="rId17"/>
    <p:sldId id="266" r:id="rId18"/>
    <p:sldId id="306" r:id="rId19"/>
    <p:sldId id="269" r:id="rId20"/>
    <p:sldId id="270" r:id="rId21"/>
    <p:sldId id="289" r:id="rId22"/>
    <p:sldId id="310" r:id="rId23"/>
    <p:sldId id="271" r:id="rId24"/>
    <p:sldId id="290" r:id="rId25"/>
    <p:sldId id="291" r:id="rId26"/>
    <p:sldId id="288" r:id="rId27"/>
    <p:sldId id="309"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hyperlink" Target="https://www.cisco.com/c/en/us/solutions/security/ransomware-defense/what-is-ransomware.html" TargetMode="External"/><Relationship Id="rId1" Type="http://schemas.openxmlformats.org/officeDocument/2006/relationships/hyperlink" Target="https://www.cisco.com/c/en/us/products/security/common-cyberattacks.html"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cisco.com/c/en/us/solutions/security/ransomware-defense/what-is-ransomware.html" TargetMode="External"/><Relationship Id="rId1" Type="http://schemas.openxmlformats.org/officeDocument/2006/relationships/hyperlink" Target="https://www.cisco.com/c/en/us/products/security/common-cyberattack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2D0F0-F286-4D64-8336-0DE415EDA0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D9E2C48-02C8-44CA-AA37-BE4B232522AB}">
      <dgm:prSet/>
      <dgm:spPr/>
      <dgm:t>
        <a:bodyPr/>
        <a:lstStyle/>
        <a:p>
          <a:r>
            <a:rPr lang="en-US"/>
            <a:t>What is Cybersecurity</a:t>
          </a:r>
        </a:p>
      </dgm:t>
    </dgm:pt>
    <dgm:pt modelId="{8F8F64F4-D090-4B4A-B565-7C5F7618EE23}" type="parTrans" cxnId="{39DFAA49-B1AF-40D5-B6CC-9B463466B5EC}">
      <dgm:prSet/>
      <dgm:spPr/>
      <dgm:t>
        <a:bodyPr/>
        <a:lstStyle/>
        <a:p>
          <a:endParaRPr lang="en-US"/>
        </a:p>
      </dgm:t>
    </dgm:pt>
    <dgm:pt modelId="{C73BE7D0-36F6-47BC-85E8-711CD75D71DF}" type="sibTrans" cxnId="{39DFAA49-B1AF-40D5-B6CC-9B463466B5EC}">
      <dgm:prSet/>
      <dgm:spPr/>
      <dgm:t>
        <a:bodyPr/>
        <a:lstStyle/>
        <a:p>
          <a:endParaRPr lang="en-US"/>
        </a:p>
      </dgm:t>
    </dgm:pt>
    <dgm:pt modelId="{CDDDB324-7CF7-4B88-A6B7-D66EF6896C69}">
      <dgm:prSet/>
      <dgm:spPr/>
      <dgm:t>
        <a:bodyPr/>
        <a:lstStyle/>
        <a:p>
          <a:r>
            <a:rPr lang="en-US"/>
            <a:t>CIA Triad</a:t>
          </a:r>
        </a:p>
      </dgm:t>
    </dgm:pt>
    <dgm:pt modelId="{C2DD8B63-E835-4BF9-BF88-0B963AFB5EF8}" type="parTrans" cxnId="{BB3FADCE-0F74-4441-9FC3-49E95F90AA79}">
      <dgm:prSet/>
      <dgm:spPr/>
      <dgm:t>
        <a:bodyPr/>
        <a:lstStyle/>
        <a:p>
          <a:endParaRPr lang="en-US"/>
        </a:p>
      </dgm:t>
    </dgm:pt>
    <dgm:pt modelId="{F9FFE698-52AC-48FB-9FDA-1F9885CE68E1}" type="sibTrans" cxnId="{BB3FADCE-0F74-4441-9FC3-49E95F90AA79}">
      <dgm:prSet/>
      <dgm:spPr/>
      <dgm:t>
        <a:bodyPr/>
        <a:lstStyle/>
        <a:p>
          <a:endParaRPr lang="en-US"/>
        </a:p>
      </dgm:t>
    </dgm:pt>
    <dgm:pt modelId="{A36B4C79-2BD2-47CC-9BEF-34AD9AAED4C9}">
      <dgm:prSet/>
      <dgm:spPr/>
      <dgm:t>
        <a:bodyPr/>
        <a:lstStyle/>
        <a:p>
          <a:r>
            <a:rPr lang="en-US" dirty="0"/>
            <a:t>Five elements of AAA</a:t>
          </a:r>
        </a:p>
      </dgm:t>
    </dgm:pt>
    <dgm:pt modelId="{28989F37-90E3-4F47-982A-81D7BB0A743B}" type="parTrans" cxnId="{D9B2E042-1DEF-4D57-BFD8-BA5D78E95F3F}">
      <dgm:prSet/>
      <dgm:spPr/>
      <dgm:t>
        <a:bodyPr/>
        <a:lstStyle/>
        <a:p>
          <a:endParaRPr lang="en-US"/>
        </a:p>
      </dgm:t>
    </dgm:pt>
    <dgm:pt modelId="{176EBAAF-12FE-44B6-A6CD-AD94877D5702}" type="sibTrans" cxnId="{D9B2E042-1DEF-4D57-BFD8-BA5D78E95F3F}">
      <dgm:prSet/>
      <dgm:spPr/>
      <dgm:t>
        <a:bodyPr/>
        <a:lstStyle/>
        <a:p>
          <a:endParaRPr lang="en-US"/>
        </a:p>
      </dgm:t>
    </dgm:pt>
    <dgm:pt modelId="{40822099-6D2E-4C5F-BFF6-F9B5BC3673D5}">
      <dgm:prSet/>
      <dgm:spPr/>
      <dgm:t>
        <a:bodyPr/>
        <a:lstStyle/>
        <a:p>
          <a:r>
            <a:rPr lang="en-US"/>
            <a:t>Threat and Vulnerability</a:t>
          </a:r>
        </a:p>
      </dgm:t>
    </dgm:pt>
    <dgm:pt modelId="{74AE6336-37FC-409D-93A7-E84E2FFD2F2F}" type="parTrans" cxnId="{6C89A6C8-27FE-4071-AA32-6C337BCBB303}">
      <dgm:prSet/>
      <dgm:spPr/>
      <dgm:t>
        <a:bodyPr/>
        <a:lstStyle/>
        <a:p>
          <a:endParaRPr lang="en-US"/>
        </a:p>
      </dgm:t>
    </dgm:pt>
    <dgm:pt modelId="{9A0AB690-D576-4AC2-B7A0-B905A2CCE586}" type="sibTrans" cxnId="{6C89A6C8-27FE-4071-AA32-6C337BCBB303}">
      <dgm:prSet/>
      <dgm:spPr/>
      <dgm:t>
        <a:bodyPr/>
        <a:lstStyle/>
        <a:p>
          <a:endParaRPr lang="en-US"/>
        </a:p>
      </dgm:t>
    </dgm:pt>
    <dgm:pt modelId="{760FDD34-BAFC-45D7-A664-FBE3161E21F9}">
      <dgm:prSet/>
      <dgm:spPr/>
      <dgm:t>
        <a:bodyPr/>
        <a:lstStyle/>
        <a:p>
          <a:r>
            <a:rPr lang="en-US"/>
            <a:t>Risk Assessment</a:t>
          </a:r>
        </a:p>
      </dgm:t>
    </dgm:pt>
    <dgm:pt modelId="{F718951F-1A6F-4C84-A07A-7590D559E91F}" type="parTrans" cxnId="{2076F83D-DA56-4E81-8C0D-7FFA37559E42}">
      <dgm:prSet/>
      <dgm:spPr/>
      <dgm:t>
        <a:bodyPr/>
        <a:lstStyle/>
        <a:p>
          <a:endParaRPr lang="en-US"/>
        </a:p>
      </dgm:t>
    </dgm:pt>
    <dgm:pt modelId="{194A61AE-CF23-4361-B44A-B456D258344B}" type="sibTrans" cxnId="{2076F83D-DA56-4E81-8C0D-7FFA37559E42}">
      <dgm:prSet/>
      <dgm:spPr/>
      <dgm:t>
        <a:bodyPr/>
        <a:lstStyle/>
        <a:p>
          <a:endParaRPr lang="en-US"/>
        </a:p>
      </dgm:t>
    </dgm:pt>
    <dgm:pt modelId="{1A2F1B1C-1138-48D2-8A74-AA96A11C914C}">
      <dgm:prSet/>
      <dgm:spPr/>
      <dgm:t>
        <a:bodyPr/>
        <a:lstStyle/>
        <a:p>
          <a:r>
            <a:rPr lang="en-US" dirty="0"/>
            <a:t>Cybersecurity Threats</a:t>
          </a:r>
        </a:p>
      </dgm:t>
    </dgm:pt>
    <dgm:pt modelId="{A21068FA-C41F-411C-B367-A193EC93BBF6}" type="parTrans" cxnId="{EC2732C4-FD34-4F92-9A5E-99A4A17552B0}">
      <dgm:prSet/>
      <dgm:spPr/>
      <dgm:t>
        <a:bodyPr/>
        <a:lstStyle/>
        <a:p>
          <a:endParaRPr lang="en-US"/>
        </a:p>
      </dgm:t>
    </dgm:pt>
    <dgm:pt modelId="{8C7E134B-544E-4D97-8137-BE1EF82C6F15}" type="sibTrans" cxnId="{EC2732C4-FD34-4F92-9A5E-99A4A17552B0}">
      <dgm:prSet/>
      <dgm:spPr/>
      <dgm:t>
        <a:bodyPr/>
        <a:lstStyle/>
        <a:p>
          <a:endParaRPr lang="en-US"/>
        </a:p>
      </dgm:t>
    </dgm:pt>
    <dgm:pt modelId="{1A701E80-772C-004A-9E43-56BD9089E4A6}">
      <dgm:prSet/>
      <dgm:spPr/>
      <dgm:t>
        <a:bodyPr/>
        <a:lstStyle/>
        <a:p>
          <a:r>
            <a:rPr lang="en-US" dirty="0"/>
            <a:t>Cryptography</a:t>
          </a:r>
        </a:p>
      </dgm:t>
    </dgm:pt>
    <dgm:pt modelId="{FB1BB351-B628-D54E-9EB2-FF9749ECB9B0}" type="parTrans" cxnId="{D7C21A90-E4A5-8447-BAC5-47666410169C}">
      <dgm:prSet/>
      <dgm:spPr/>
      <dgm:t>
        <a:bodyPr/>
        <a:lstStyle/>
        <a:p>
          <a:endParaRPr lang="en-US"/>
        </a:p>
      </dgm:t>
    </dgm:pt>
    <dgm:pt modelId="{DC0E93C9-EB15-8F49-8421-BF3C24386B8D}" type="sibTrans" cxnId="{D7C21A90-E4A5-8447-BAC5-47666410169C}">
      <dgm:prSet/>
      <dgm:spPr/>
      <dgm:t>
        <a:bodyPr/>
        <a:lstStyle/>
        <a:p>
          <a:endParaRPr lang="en-US"/>
        </a:p>
      </dgm:t>
    </dgm:pt>
    <dgm:pt modelId="{923C068F-C5E6-7941-88B7-F0844562AA8A}">
      <dgm:prSet/>
      <dgm:spPr/>
      <dgm:t>
        <a:bodyPr/>
        <a:lstStyle/>
        <a:p>
          <a:r>
            <a:rPr lang="en-US" dirty="0"/>
            <a:t>Cybersecurity Career Opportunities</a:t>
          </a:r>
        </a:p>
      </dgm:t>
    </dgm:pt>
    <dgm:pt modelId="{06BA5F0C-40F4-9B44-99BA-A2B3646FE81E}" type="parTrans" cxnId="{2676FE03-48EB-7D46-931A-D44C0FA6BF0B}">
      <dgm:prSet/>
      <dgm:spPr/>
      <dgm:t>
        <a:bodyPr/>
        <a:lstStyle/>
        <a:p>
          <a:endParaRPr lang="en-US"/>
        </a:p>
      </dgm:t>
    </dgm:pt>
    <dgm:pt modelId="{13CB3F03-56C5-6C4D-BDFD-F4A93301FFA2}" type="sibTrans" cxnId="{2676FE03-48EB-7D46-931A-D44C0FA6BF0B}">
      <dgm:prSet/>
      <dgm:spPr/>
      <dgm:t>
        <a:bodyPr/>
        <a:lstStyle/>
        <a:p>
          <a:endParaRPr lang="en-US"/>
        </a:p>
      </dgm:t>
    </dgm:pt>
    <dgm:pt modelId="{7CAF57DB-791B-C542-B4AB-2FB60F229648}" type="pres">
      <dgm:prSet presAssocID="{4772D0F0-F286-4D64-8336-0DE415EDA0E7}" presName="diagram" presStyleCnt="0">
        <dgm:presLayoutVars>
          <dgm:dir/>
          <dgm:resizeHandles val="exact"/>
        </dgm:presLayoutVars>
      </dgm:prSet>
      <dgm:spPr/>
    </dgm:pt>
    <dgm:pt modelId="{D4C1A759-F3E9-504E-89CF-6951758E463B}" type="pres">
      <dgm:prSet presAssocID="{4D9E2C48-02C8-44CA-AA37-BE4B232522AB}" presName="node" presStyleLbl="node1" presStyleIdx="0" presStyleCnt="8">
        <dgm:presLayoutVars>
          <dgm:bulletEnabled val="1"/>
        </dgm:presLayoutVars>
      </dgm:prSet>
      <dgm:spPr/>
    </dgm:pt>
    <dgm:pt modelId="{7D0F4FCA-AFC4-9F42-8FFC-66D350DA6CB6}" type="pres">
      <dgm:prSet presAssocID="{C73BE7D0-36F6-47BC-85E8-711CD75D71DF}" presName="sibTrans" presStyleCnt="0"/>
      <dgm:spPr/>
    </dgm:pt>
    <dgm:pt modelId="{EF3CBAB0-5A44-1144-98E7-C862957F0ADF}" type="pres">
      <dgm:prSet presAssocID="{CDDDB324-7CF7-4B88-A6B7-D66EF6896C69}" presName="node" presStyleLbl="node1" presStyleIdx="1" presStyleCnt="8">
        <dgm:presLayoutVars>
          <dgm:bulletEnabled val="1"/>
        </dgm:presLayoutVars>
      </dgm:prSet>
      <dgm:spPr/>
    </dgm:pt>
    <dgm:pt modelId="{BA3D4C3A-D51B-3546-A8F7-436D28507439}" type="pres">
      <dgm:prSet presAssocID="{F9FFE698-52AC-48FB-9FDA-1F9885CE68E1}" presName="sibTrans" presStyleCnt="0"/>
      <dgm:spPr/>
    </dgm:pt>
    <dgm:pt modelId="{1AF13811-5355-F143-9706-93A07A65AB6A}" type="pres">
      <dgm:prSet presAssocID="{A36B4C79-2BD2-47CC-9BEF-34AD9AAED4C9}" presName="node" presStyleLbl="node1" presStyleIdx="2" presStyleCnt="8">
        <dgm:presLayoutVars>
          <dgm:bulletEnabled val="1"/>
        </dgm:presLayoutVars>
      </dgm:prSet>
      <dgm:spPr/>
    </dgm:pt>
    <dgm:pt modelId="{B4E2EB2E-8EC5-3149-B9D4-D7C283E16D2D}" type="pres">
      <dgm:prSet presAssocID="{176EBAAF-12FE-44B6-A6CD-AD94877D5702}" presName="sibTrans" presStyleCnt="0"/>
      <dgm:spPr/>
    </dgm:pt>
    <dgm:pt modelId="{D78BFCDB-2C54-D44F-B320-AF5BFAAD8614}" type="pres">
      <dgm:prSet presAssocID="{40822099-6D2E-4C5F-BFF6-F9B5BC3673D5}" presName="node" presStyleLbl="node1" presStyleIdx="3" presStyleCnt="8">
        <dgm:presLayoutVars>
          <dgm:bulletEnabled val="1"/>
        </dgm:presLayoutVars>
      </dgm:prSet>
      <dgm:spPr/>
    </dgm:pt>
    <dgm:pt modelId="{8279B26C-BB63-0E4C-8EAF-C4CA18BBE1C9}" type="pres">
      <dgm:prSet presAssocID="{9A0AB690-D576-4AC2-B7A0-B905A2CCE586}" presName="sibTrans" presStyleCnt="0"/>
      <dgm:spPr/>
    </dgm:pt>
    <dgm:pt modelId="{D2DC8137-368C-9443-A58A-ACB3ED60A737}" type="pres">
      <dgm:prSet presAssocID="{760FDD34-BAFC-45D7-A664-FBE3161E21F9}" presName="node" presStyleLbl="node1" presStyleIdx="4" presStyleCnt="8">
        <dgm:presLayoutVars>
          <dgm:bulletEnabled val="1"/>
        </dgm:presLayoutVars>
      </dgm:prSet>
      <dgm:spPr/>
    </dgm:pt>
    <dgm:pt modelId="{38EB7397-22D2-3344-956E-ED2F0D667A8A}" type="pres">
      <dgm:prSet presAssocID="{194A61AE-CF23-4361-B44A-B456D258344B}" presName="sibTrans" presStyleCnt="0"/>
      <dgm:spPr/>
    </dgm:pt>
    <dgm:pt modelId="{09B1C30C-000A-3544-9DEB-46EDC4EF083B}" type="pres">
      <dgm:prSet presAssocID="{1A2F1B1C-1138-48D2-8A74-AA96A11C914C}" presName="node" presStyleLbl="node1" presStyleIdx="5" presStyleCnt="8">
        <dgm:presLayoutVars>
          <dgm:bulletEnabled val="1"/>
        </dgm:presLayoutVars>
      </dgm:prSet>
      <dgm:spPr/>
    </dgm:pt>
    <dgm:pt modelId="{50790830-14C4-B64A-B0E1-3FE32A763E86}" type="pres">
      <dgm:prSet presAssocID="{8C7E134B-544E-4D97-8137-BE1EF82C6F15}" presName="sibTrans" presStyleCnt="0"/>
      <dgm:spPr/>
    </dgm:pt>
    <dgm:pt modelId="{482AE832-44F6-DA48-A997-BF52B22C1AD9}" type="pres">
      <dgm:prSet presAssocID="{1A701E80-772C-004A-9E43-56BD9089E4A6}" presName="node" presStyleLbl="node1" presStyleIdx="6" presStyleCnt="8">
        <dgm:presLayoutVars>
          <dgm:bulletEnabled val="1"/>
        </dgm:presLayoutVars>
      </dgm:prSet>
      <dgm:spPr/>
    </dgm:pt>
    <dgm:pt modelId="{773851B4-3B7B-3244-9DDC-4D08491BB7A1}" type="pres">
      <dgm:prSet presAssocID="{DC0E93C9-EB15-8F49-8421-BF3C24386B8D}" presName="sibTrans" presStyleCnt="0"/>
      <dgm:spPr/>
    </dgm:pt>
    <dgm:pt modelId="{6588B06B-CD3A-5244-BF51-5A4203017A29}" type="pres">
      <dgm:prSet presAssocID="{923C068F-C5E6-7941-88B7-F0844562AA8A}" presName="node" presStyleLbl="node1" presStyleIdx="7" presStyleCnt="8">
        <dgm:presLayoutVars>
          <dgm:bulletEnabled val="1"/>
        </dgm:presLayoutVars>
      </dgm:prSet>
      <dgm:spPr/>
    </dgm:pt>
  </dgm:ptLst>
  <dgm:cxnLst>
    <dgm:cxn modelId="{2676FE03-48EB-7D46-931A-D44C0FA6BF0B}" srcId="{4772D0F0-F286-4D64-8336-0DE415EDA0E7}" destId="{923C068F-C5E6-7941-88B7-F0844562AA8A}" srcOrd="7" destOrd="0" parTransId="{06BA5F0C-40F4-9B44-99BA-A2B3646FE81E}" sibTransId="{13CB3F03-56C5-6C4D-BDFD-F4A93301FFA2}"/>
    <dgm:cxn modelId="{7CBD7908-3BE0-BB4F-8FCD-9EC0420901C8}" type="presOf" srcId="{923C068F-C5E6-7941-88B7-F0844562AA8A}" destId="{6588B06B-CD3A-5244-BF51-5A4203017A29}" srcOrd="0" destOrd="0" presId="urn:microsoft.com/office/officeart/2005/8/layout/default"/>
    <dgm:cxn modelId="{86AA580A-1A1B-F14A-B589-24667821E551}" type="presOf" srcId="{1A2F1B1C-1138-48D2-8A74-AA96A11C914C}" destId="{09B1C30C-000A-3544-9DEB-46EDC4EF083B}" srcOrd="0" destOrd="0" presId="urn:microsoft.com/office/officeart/2005/8/layout/default"/>
    <dgm:cxn modelId="{A9C2F01D-0151-7845-89FB-2033F3CE9A57}" type="presOf" srcId="{1A701E80-772C-004A-9E43-56BD9089E4A6}" destId="{482AE832-44F6-DA48-A997-BF52B22C1AD9}" srcOrd="0" destOrd="0" presId="urn:microsoft.com/office/officeart/2005/8/layout/default"/>
    <dgm:cxn modelId="{69599B28-2E43-9D41-B791-101C8160FA7B}" type="presOf" srcId="{40822099-6D2E-4C5F-BFF6-F9B5BC3673D5}" destId="{D78BFCDB-2C54-D44F-B320-AF5BFAAD8614}" srcOrd="0" destOrd="0" presId="urn:microsoft.com/office/officeart/2005/8/layout/default"/>
    <dgm:cxn modelId="{36AC353C-6EEA-7E47-ADB0-63E01B00ED08}" type="presOf" srcId="{4772D0F0-F286-4D64-8336-0DE415EDA0E7}" destId="{7CAF57DB-791B-C542-B4AB-2FB60F229648}" srcOrd="0" destOrd="0" presId="urn:microsoft.com/office/officeart/2005/8/layout/default"/>
    <dgm:cxn modelId="{2076F83D-DA56-4E81-8C0D-7FFA37559E42}" srcId="{4772D0F0-F286-4D64-8336-0DE415EDA0E7}" destId="{760FDD34-BAFC-45D7-A664-FBE3161E21F9}" srcOrd="4" destOrd="0" parTransId="{F718951F-1A6F-4C84-A07A-7590D559E91F}" sibTransId="{194A61AE-CF23-4361-B44A-B456D258344B}"/>
    <dgm:cxn modelId="{D9B2E042-1DEF-4D57-BFD8-BA5D78E95F3F}" srcId="{4772D0F0-F286-4D64-8336-0DE415EDA0E7}" destId="{A36B4C79-2BD2-47CC-9BEF-34AD9AAED4C9}" srcOrd="2" destOrd="0" parTransId="{28989F37-90E3-4F47-982A-81D7BB0A743B}" sibTransId="{176EBAAF-12FE-44B6-A6CD-AD94877D5702}"/>
    <dgm:cxn modelId="{6854C448-E0ED-0249-9FC8-3CE3ED151D18}" type="presOf" srcId="{CDDDB324-7CF7-4B88-A6B7-D66EF6896C69}" destId="{EF3CBAB0-5A44-1144-98E7-C862957F0ADF}" srcOrd="0" destOrd="0" presId="urn:microsoft.com/office/officeart/2005/8/layout/default"/>
    <dgm:cxn modelId="{39DFAA49-B1AF-40D5-B6CC-9B463466B5EC}" srcId="{4772D0F0-F286-4D64-8336-0DE415EDA0E7}" destId="{4D9E2C48-02C8-44CA-AA37-BE4B232522AB}" srcOrd="0" destOrd="0" parTransId="{8F8F64F4-D090-4B4A-B565-7C5F7618EE23}" sibTransId="{C73BE7D0-36F6-47BC-85E8-711CD75D71DF}"/>
    <dgm:cxn modelId="{572DB149-9CD4-6140-AEB5-E05068511CC9}" type="presOf" srcId="{760FDD34-BAFC-45D7-A664-FBE3161E21F9}" destId="{D2DC8137-368C-9443-A58A-ACB3ED60A737}" srcOrd="0" destOrd="0" presId="urn:microsoft.com/office/officeart/2005/8/layout/default"/>
    <dgm:cxn modelId="{D9721761-5165-F546-B0C1-A478F3A642AA}" type="presOf" srcId="{A36B4C79-2BD2-47CC-9BEF-34AD9AAED4C9}" destId="{1AF13811-5355-F143-9706-93A07A65AB6A}" srcOrd="0" destOrd="0" presId="urn:microsoft.com/office/officeart/2005/8/layout/default"/>
    <dgm:cxn modelId="{357A3686-53A5-224B-A8DE-712C554D9832}" type="presOf" srcId="{4D9E2C48-02C8-44CA-AA37-BE4B232522AB}" destId="{D4C1A759-F3E9-504E-89CF-6951758E463B}" srcOrd="0" destOrd="0" presId="urn:microsoft.com/office/officeart/2005/8/layout/default"/>
    <dgm:cxn modelId="{D7C21A90-E4A5-8447-BAC5-47666410169C}" srcId="{4772D0F0-F286-4D64-8336-0DE415EDA0E7}" destId="{1A701E80-772C-004A-9E43-56BD9089E4A6}" srcOrd="6" destOrd="0" parTransId="{FB1BB351-B628-D54E-9EB2-FF9749ECB9B0}" sibTransId="{DC0E93C9-EB15-8F49-8421-BF3C24386B8D}"/>
    <dgm:cxn modelId="{EC2732C4-FD34-4F92-9A5E-99A4A17552B0}" srcId="{4772D0F0-F286-4D64-8336-0DE415EDA0E7}" destId="{1A2F1B1C-1138-48D2-8A74-AA96A11C914C}" srcOrd="5" destOrd="0" parTransId="{A21068FA-C41F-411C-B367-A193EC93BBF6}" sibTransId="{8C7E134B-544E-4D97-8137-BE1EF82C6F15}"/>
    <dgm:cxn modelId="{6C89A6C8-27FE-4071-AA32-6C337BCBB303}" srcId="{4772D0F0-F286-4D64-8336-0DE415EDA0E7}" destId="{40822099-6D2E-4C5F-BFF6-F9B5BC3673D5}" srcOrd="3" destOrd="0" parTransId="{74AE6336-37FC-409D-93A7-E84E2FFD2F2F}" sibTransId="{9A0AB690-D576-4AC2-B7A0-B905A2CCE586}"/>
    <dgm:cxn modelId="{BB3FADCE-0F74-4441-9FC3-49E95F90AA79}" srcId="{4772D0F0-F286-4D64-8336-0DE415EDA0E7}" destId="{CDDDB324-7CF7-4B88-A6B7-D66EF6896C69}" srcOrd="1" destOrd="0" parTransId="{C2DD8B63-E835-4BF9-BF88-0B963AFB5EF8}" sibTransId="{F9FFE698-52AC-48FB-9FDA-1F9885CE68E1}"/>
    <dgm:cxn modelId="{C6665774-A433-104D-97B2-78525D52EB3A}" type="presParOf" srcId="{7CAF57DB-791B-C542-B4AB-2FB60F229648}" destId="{D4C1A759-F3E9-504E-89CF-6951758E463B}" srcOrd="0" destOrd="0" presId="urn:microsoft.com/office/officeart/2005/8/layout/default"/>
    <dgm:cxn modelId="{6306B3FE-3513-3C41-A02E-B8A5D9E7F97A}" type="presParOf" srcId="{7CAF57DB-791B-C542-B4AB-2FB60F229648}" destId="{7D0F4FCA-AFC4-9F42-8FFC-66D350DA6CB6}" srcOrd="1" destOrd="0" presId="urn:microsoft.com/office/officeart/2005/8/layout/default"/>
    <dgm:cxn modelId="{C55461FB-BB48-9142-876F-2EB4C266C6C3}" type="presParOf" srcId="{7CAF57DB-791B-C542-B4AB-2FB60F229648}" destId="{EF3CBAB0-5A44-1144-98E7-C862957F0ADF}" srcOrd="2" destOrd="0" presId="urn:microsoft.com/office/officeart/2005/8/layout/default"/>
    <dgm:cxn modelId="{85D106E6-7064-2E4E-A94B-F3F2FE7E272A}" type="presParOf" srcId="{7CAF57DB-791B-C542-B4AB-2FB60F229648}" destId="{BA3D4C3A-D51B-3546-A8F7-436D28507439}" srcOrd="3" destOrd="0" presId="urn:microsoft.com/office/officeart/2005/8/layout/default"/>
    <dgm:cxn modelId="{E3433792-DAD8-6743-9DF2-004C33B9E2AF}" type="presParOf" srcId="{7CAF57DB-791B-C542-B4AB-2FB60F229648}" destId="{1AF13811-5355-F143-9706-93A07A65AB6A}" srcOrd="4" destOrd="0" presId="urn:microsoft.com/office/officeart/2005/8/layout/default"/>
    <dgm:cxn modelId="{500C2FDE-2721-5141-A6B6-B1FABC3AC664}" type="presParOf" srcId="{7CAF57DB-791B-C542-B4AB-2FB60F229648}" destId="{B4E2EB2E-8EC5-3149-B9D4-D7C283E16D2D}" srcOrd="5" destOrd="0" presId="urn:microsoft.com/office/officeart/2005/8/layout/default"/>
    <dgm:cxn modelId="{C4F232C0-9328-9845-8155-E4B5E0ABF565}" type="presParOf" srcId="{7CAF57DB-791B-C542-B4AB-2FB60F229648}" destId="{D78BFCDB-2C54-D44F-B320-AF5BFAAD8614}" srcOrd="6" destOrd="0" presId="urn:microsoft.com/office/officeart/2005/8/layout/default"/>
    <dgm:cxn modelId="{30D6FF6B-CAC9-5C40-81F6-C321D8174F06}" type="presParOf" srcId="{7CAF57DB-791B-C542-B4AB-2FB60F229648}" destId="{8279B26C-BB63-0E4C-8EAF-C4CA18BBE1C9}" srcOrd="7" destOrd="0" presId="urn:microsoft.com/office/officeart/2005/8/layout/default"/>
    <dgm:cxn modelId="{336F2AF6-AB1E-B64A-BF43-E1535368EB73}" type="presParOf" srcId="{7CAF57DB-791B-C542-B4AB-2FB60F229648}" destId="{D2DC8137-368C-9443-A58A-ACB3ED60A737}" srcOrd="8" destOrd="0" presId="urn:microsoft.com/office/officeart/2005/8/layout/default"/>
    <dgm:cxn modelId="{0CFF7758-A294-4045-9EDE-9BD0CF790628}" type="presParOf" srcId="{7CAF57DB-791B-C542-B4AB-2FB60F229648}" destId="{38EB7397-22D2-3344-956E-ED2F0D667A8A}" srcOrd="9" destOrd="0" presId="urn:microsoft.com/office/officeart/2005/8/layout/default"/>
    <dgm:cxn modelId="{B1F2DE9B-4EED-5742-BA4D-AD008C8C3025}" type="presParOf" srcId="{7CAF57DB-791B-C542-B4AB-2FB60F229648}" destId="{09B1C30C-000A-3544-9DEB-46EDC4EF083B}" srcOrd="10" destOrd="0" presId="urn:microsoft.com/office/officeart/2005/8/layout/default"/>
    <dgm:cxn modelId="{5D17830D-EA9E-F14B-AA54-81B1268E54B1}" type="presParOf" srcId="{7CAF57DB-791B-C542-B4AB-2FB60F229648}" destId="{50790830-14C4-B64A-B0E1-3FE32A763E86}" srcOrd="11" destOrd="0" presId="urn:microsoft.com/office/officeart/2005/8/layout/default"/>
    <dgm:cxn modelId="{D1B63C02-054B-8443-BAF8-5E6EADF44E32}" type="presParOf" srcId="{7CAF57DB-791B-C542-B4AB-2FB60F229648}" destId="{482AE832-44F6-DA48-A997-BF52B22C1AD9}" srcOrd="12" destOrd="0" presId="urn:microsoft.com/office/officeart/2005/8/layout/default"/>
    <dgm:cxn modelId="{A58859A5-BA96-2B4D-89F9-E86D8473B7B2}" type="presParOf" srcId="{7CAF57DB-791B-C542-B4AB-2FB60F229648}" destId="{773851B4-3B7B-3244-9DDC-4D08491BB7A1}" srcOrd="13" destOrd="0" presId="urn:microsoft.com/office/officeart/2005/8/layout/default"/>
    <dgm:cxn modelId="{B0354354-BFE8-104A-B6ED-4F3D6C355203}" type="presParOf" srcId="{7CAF57DB-791B-C542-B4AB-2FB60F229648}" destId="{6588B06B-CD3A-5244-BF51-5A4203017A2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BEB271-A643-40ED-88A6-7316752AF08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F8030E-3A4E-45E8-A603-83843C4D0FC7}">
      <dgm:prSet/>
      <dgm:spPr/>
      <dgm:t>
        <a:bodyPr/>
        <a:lstStyle/>
        <a:p>
          <a:r>
            <a:rPr lang="en-US"/>
            <a:t>A vulnerability is a weakness in an information system, system security procedures, internal controls, or implementation that could be exploited by a threat source.</a:t>
          </a:r>
        </a:p>
      </dgm:t>
    </dgm:pt>
    <dgm:pt modelId="{5A7F0024-ABC0-4BF2-980E-CBD2C3FF90C3}" type="parTrans" cxnId="{20752C13-8DFC-4054-8240-0B781912B7A6}">
      <dgm:prSet/>
      <dgm:spPr/>
      <dgm:t>
        <a:bodyPr/>
        <a:lstStyle/>
        <a:p>
          <a:endParaRPr lang="en-US"/>
        </a:p>
      </dgm:t>
    </dgm:pt>
    <dgm:pt modelId="{5534625F-CE41-49F9-94C0-3C3D873625E8}" type="sibTrans" cxnId="{20752C13-8DFC-4054-8240-0B781912B7A6}">
      <dgm:prSet/>
      <dgm:spPr/>
      <dgm:t>
        <a:bodyPr/>
        <a:lstStyle/>
        <a:p>
          <a:endParaRPr lang="en-US"/>
        </a:p>
      </dgm:t>
    </dgm:pt>
    <dgm:pt modelId="{519EAB48-C231-4017-B3CF-98F37402E567}">
      <dgm:prSet/>
      <dgm:spPr/>
      <dgm:t>
        <a:bodyPr/>
        <a:lstStyle/>
        <a:p>
          <a:r>
            <a:rPr lang="en-US"/>
            <a:t>Most information system vulnerabilities can be associated with security controls that either have not been applied (either intentionally or unintentionally), or have been applied, but retain some weakness.</a:t>
          </a:r>
        </a:p>
      </dgm:t>
    </dgm:pt>
    <dgm:pt modelId="{BA98E915-584A-4274-ACF5-C08CC8B1B48D}" type="parTrans" cxnId="{23065834-FFEE-4137-A391-789B54895174}">
      <dgm:prSet/>
      <dgm:spPr/>
      <dgm:t>
        <a:bodyPr/>
        <a:lstStyle/>
        <a:p>
          <a:endParaRPr lang="en-US"/>
        </a:p>
      </dgm:t>
    </dgm:pt>
    <dgm:pt modelId="{59675BE3-98E2-4811-ACC1-A2048F7F8785}" type="sibTrans" cxnId="{23065834-FFEE-4137-A391-789B54895174}">
      <dgm:prSet/>
      <dgm:spPr/>
      <dgm:t>
        <a:bodyPr/>
        <a:lstStyle/>
        <a:p>
          <a:endParaRPr lang="en-US"/>
        </a:p>
      </dgm:t>
    </dgm:pt>
    <dgm:pt modelId="{769285E1-D20F-1B4D-9F13-810A3E0DEAA3}" type="pres">
      <dgm:prSet presAssocID="{C1BEB271-A643-40ED-88A6-7316752AF087}" presName="linear" presStyleCnt="0">
        <dgm:presLayoutVars>
          <dgm:animLvl val="lvl"/>
          <dgm:resizeHandles val="exact"/>
        </dgm:presLayoutVars>
      </dgm:prSet>
      <dgm:spPr/>
    </dgm:pt>
    <dgm:pt modelId="{85B0775F-B116-C846-AD4A-75384A76D2B5}" type="pres">
      <dgm:prSet presAssocID="{4CF8030E-3A4E-45E8-A603-83843C4D0FC7}" presName="parentText" presStyleLbl="node1" presStyleIdx="0" presStyleCnt="2">
        <dgm:presLayoutVars>
          <dgm:chMax val="0"/>
          <dgm:bulletEnabled val="1"/>
        </dgm:presLayoutVars>
      </dgm:prSet>
      <dgm:spPr/>
    </dgm:pt>
    <dgm:pt modelId="{064239A7-B418-0845-AA90-C31D2A8C0B80}" type="pres">
      <dgm:prSet presAssocID="{5534625F-CE41-49F9-94C0-3C3D873625E8}" presName="spacer" presStyleCnt="0"/>
      <dgm:spPr/>
    </dgm:pt>
    <dgm:pt modelId="{AADDC6BE-F52B-5041-A5FC-828848B16C88}" type="pres">
      <dgm:prSet presAssocID="{519EAB48-C231-4017-B3CF-98F37402E567}" presName="parentText" presStyleLbl="node1" presStyleIdx="1" presStyleCnt="2">
        <dgm:presLayoutVars>
          <dgm:chMax val="0"/>
          <dgm:bulletEnabled val="1"/>
        </dgm:presLayoutVars>
      </dgm:prSet>
      <dgm:spPr/>
    </dgm:pt>
  </dgm:ptLst>
  <dgm:cxnLst>
    <dgm:cxn modelId="{20752C13-8DFC-4054-8240-0B781912B7A6}" srcId="{C1BEB271-A643-40ED-88A6-7316752AF087}" destId="{4CF8030E-3A4E-45E8-A603-83843C4D0FC7}" srcOrd="0" destOrd="0" parTransId="{5A7F0024-ABC0-4BF2-980E-CBD2C3FF90C3}" sibTransId="{5534625F-CE41-49F9-94C0-3C3D873625E8}"/>
    <dgm:cxn modelId="{23065834-FFEE-4137-A391-789B54895174}" srcId="{C1BEB271-A643-40ED-88A6-7316752AF087}" destId="{519EAB48-C231-4017-B3CF-98F37402E567}" srcOrd="1" destOrd="0" parTransId="{BA98E915-584A-4274-ACF5-C08CC8B1B48D}" sibTransId="{59675BE3-98E2-4811-ACC1-A2048F7F8785}"/>
    <dgm:cxn modelId="{96BE9839-BDC7-F448-9D41-9FDF0D410ABD}" type="presOf" srcId="{519EAB48-C231-4017-B3CF-98F37402E567}" destId="{AADDC6BE-F52B-5041-A5FC-828848B16C88}" srcOrd="0" destOrd="0" presId="urn:microsoft.com/office/officeart/2005/8/layout/vList2"/>
    <dgm:cxn modelId="{68B2937E-FE86-B44A-B62E-E792607C37C4}" type="presOf" srcId="{4CF8030E-3A4E-45E8-A603-83843C4D0FC7}" destId="{85B0775F-B116-C846-AD4A-75384A76D2B5}" srcOrd="0" destOrd="0" presId="urn:microsoft.com/office/officeart/2005/8/layout/vList2"/>
    <dgm:cxn modelId="{BB94F789-128B-ED4A-BECD-AD958985EBD4}" type="presOf" srcId="{C1BEB271-A643-40ED-88A6-7316752AF087}" destId="{769285E1-D20F-1B4D-9F13-810A3E0DEAA3}" srcOrd="0" destOrd="0" presId="urn:microsoft.com/office/officeart/2005/8/layout/vList2"/>
    <dgm:cxn modelId="{F8D6BB3F-9948-EA4A-8C5F-6C62C96C0EAA}" type="presParOf" srcId="{769285E1-D20F-1B4D-9F13-810A3E0DEAA3}" destId="{85B0775F-B116-C846-AD4A-75384A76D2B5}" srcOrd="0" destOrd="0" presId="urn:microsoft.com/office/officeart/2005/8/layout/vList2"/>
    <dgm:cxn modelId="{CC085C68-0755-6546-8F56-0F2CB377B371}" type="presParOf" srcId="{769285E1-D20F-1B4D-9F13-810A3E0DEAA3}" destId="{064239A7-B418-0845-AA90-C31D2A8C0B80}" srcOrd="1" destOrd="0" presId="urn:microsoft.com/office/officeart/2005/8/layout/vList2"/>
    <dgm:cxn modelId="{2CA77420-7EC9-1D44-8963-8ED57500A2F3}" type="presParOf" srcId="{769285E1-D20F-1B4D-9F13-810A3E0DEAA3}" destId="{AADDC6BE-F52B-5041-A5FC-828848B16C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D5782-459A-44A4-8E8D-9AC3A63A3CF9}"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E3DD7BD-81D1-4DEB-BCD8-56F83459781C}">
      <dgm:prSet/>
      <dgm:spPr/>
      <dgm:t>
        <a:bodyPr/>
        <a:lstStyle/>
        <a:p>
          <a:r>
            <a:rPr lang="en-US"/>
            <a:t>What are the assets you want to protect?</a:t>
          </a:r>
        </a:p>
      </dgm:t>
    </dgm:pt>
    <dgm:pt modelId="{A9516E2D-0198-4097-A9A8-C7AC2CB4D0E2}" type="parTrans" cxnId="{BE3B295B-453E-4F86-A42F-64DB31552F0A}">
      <dgm:prSet/>
      <dgm:spPr/>
      <dgm:t>
        <a:bodyPr/>
        <a:lstStyle/>
        <a:p>
          <a:endParaRPr lang="en-US"/>
        </a:p>
      </dgm:t>
    </dgm:pt>
    <dgm:pt modelId="{C2FB0971-FE13-46A6-B044-DE04D4A0E5D1}" type="sibTrans" cxnId="{BE3B295B-453E-4F86-A42F-64DB31552F0A}">
      <dgm:prSet/>
      <dgm:spPr/>
      <dgm:t>
        <a:bodyPr/>
        <a:lstStyle/>
        <a:p>
          <a:endParaRPr lang="en-US"/>
        </a:p>
      </dgm:t>
    </dgm:pt>
    <dgm:pt modelId="{0913188A-8188-4CE6-AC21-03CA4524AAFB}">
      <dgm:prSet/>
      <dgm:spPr/>
      <dgm:t>
        <a:bodyPr/>
        <a:lstStyle/>
        <a:p>
          <a:r>
            <a:rPr lang="en-US"/>
            <a:t>What are the threats to the assets?</a:t>
          </a:r>
        </a:p>
      </dgm:t>
    </dgm:pt>
    <dgm:pt modelId="{1E90D0CD-23D8-48FF-82FE-75788C419B93}" type="parTrans" cxnId="{2BEF49F3-C206-4225-8A53-C87834F572FA}">
      <dgm:prSet/>
      <dgm:spPr/>
      <dgm:t>
        <a:bodyPr/>
        <a:lstStyle/>
        <a:p>
          <a:endParaRPr lang="en-US"/>
        </a:p>
      </dgm:t>
    </dgm:pt>
    <dgm:pt modelId="{8CB2B67E-9C49-431C-993F-BDC1313D5D03}" type="sibTrans" cxnId="{2BEF49F3-C206-4225-8A53-C87834F572FA}">
      <dgm:prSet/>
      <dgm:spPr/>
      <dgm:t>
        <a:bodyPr/>
        <a:lstStyle/>
        <a:p>
          <a:endParaRPr lang="en-US"/>
        </a:p>
      </dgm:t>
    </dgm:pt>
    <dgm:pt modelId="{1B12E887-58DA-4263-BA3D-8AE9E9DC137B}">
      <dgm:prSet/>
      <dgm:spPr/>
      <dgm:t>
        <a:bodyPr/>
        <a:lstStyle/>
        <a:p>
          <a:r>
            <a:rPr lang="en-US"/>
            <a:t>How can you protect those assets?</a:t>
          </a:r>
        </a:p>
      </dgm:t>
    </dgm:pt>
    <dgm:pt modelId="{71120E21-550C-4A4F-A537-1D0BDD1DED96}" type="parTrans" cxnId="{71FD00B3-1286-4C23-BA47-2EA396931BD3}">
      <dgm:prSet/>
      <dgm:spPr/>
      <dgm:t>
        <a:bodyPr/>
        <a:lstStyle/>
        <a:p>
          <a:endParaRPr lang="en-US"/>
        </a:p>
      </dgm:t>
    </dgm:pt>
    <dgm:pt modelId="{BA81B184-D818-460E-99F8-DA449548B75C}" type="sibTrans" cxnId="{71FD00B3-1286-4C23-BA47-2EA396931BD3}">
      <dgm:prSet/>
      <dgm:spPr/>
      <dgm:t>
        <a:bodyPr/>
        <a:lstStyle/>
        <a:p>
          <a:endParaRPr lang="en-US"/>
        </a:p>
      </dgm:t>
    </dgm:pt>
    <dgm:pt modelId="{4CFF2C80-FF23-6C48-85E5-2C47DE7A9B30}" type="pres">
      <dgm:prSet presAssocID="{97AD5782-459A-44A4-8E8D-9AC3A63A3CF9}" presName="hierChild1" presStyleCnt="0">
        <dgm:presLayoutVars>
          <dgm:chPref val="1"/>
          <dgm:dir/>
          <dgm:animOne val="branch"/>
          <dgm:animLvl val="lvl"/>
          <dgm:resizeHandles/>
        </dgm:presLayoutVars>
      </dgm:prSet>
      <dgm:spPr/>
    </dgm:pt>
    <dgm:pt modelId="{99A618C2-489D-CB44-A0A7-F5DAF79EB060}" type="pres">
      <dgm:prSet presAssocID="{4E3DD7BD-81D1-4DEB-BCD8-56F83459781C}" presName="hierRoot1" presStyleCnt="0"/>
      <dgm:spPr/>
    </dgm:pt>
    <dgm:pt modelId="{55DE6E00-AAAF-7245-AEBD-D4039164FC21}" type="pres">
      <dgm:prSet presAssocID="{4E3DD7BD-81D1-4DEB-BCD8-56F83459781C}" presName="composite" presStyleCnt="0"/>
      <dgm:spPr/>
    </dgm:pt>
    <dgm:pt modelId="{9E2CD796-836E-E845-B58B-733FD773C0ED}" type="pres">
      <dgm:prSet presAssocID="{4E3DD7BD-81D1-4DEB-BCD8-56F83459781C}" presName="background" presStyleLbl="node0" presStyleIdx="0" presStyleCnt="3"/>
      <dgm:spPr/>
    </dgm:pt>
    <dgm:pt modelId="{67EEAC7D-64E6-FA45-93AE-0D62E598C261}" type="pres">
      <dgm:prSet presAssocID="{4E3DD7BD-81D1-4DEB-BCD8-56F83459781C}" presName="text" presStyleLbl="fgAcc0" presStyleIdx="0" presStyleCnt="3">
        <dgm:presLayoutVars>
          <dgm:chPref val="3"/>
        </dgm:presLayoutVars>
      </dgm:prSet>
      <dgm:spPr/>
    </dgm:pt>
    <dgm:pt modelId="{FABD8A0D-B80C-904B-BCFD-7BBBB78E1763}" type="pres">
      <dgm:prSet presAssocID="{4E3DD7BD-81D1-4DEB-BCD8-56F83459781C}" presName="hierChild2" presStyleCnt="0"/>
      <dgm:spPr/>
    </dgm:pt>
    <dgm:pt modelId="{A2C49B57-A755-6D4D-851D-6019B60B5A05}" type="pres">
      <dgm:prSet presAssocID="{0913188A-8188-4CE6-AC21-03CA4524AAFB}" presName="hierRoot1" presStyleCnt="0"/>
      <dgm:spPr/>
    </dgm:pt>
    <dgm:pt modelId="{99744766-D48E-A744-89AD-D8B58042AF57}" type="pres">
      <dgm:prSet presAssocID="{0913188A-8188-4CE6-AC21-03CA4524AAFB}" presName="composite" presStyleCnt="0"/>
      <dgm:spPr/>
    </dgm:pt>
    <dgm:pt modelId="{A8AD6C46-4B75-F441-8469-A2A5B601994C}" type="pres">
      <dgm:prSet presAssocID="{0913188A-8188-4CE6-AC21-03CA4524AAFB}" presName="background" presStyleLbl="node0" presStyleIdx="1" presStyleCnt="3"/>
      <dgm:spPr/>
    </dgm:pt>
    <dgm:pt modelId="{430EF312-F869-054E-AF2A-0DEBAEE4EEFE}" type="pres">
      <dgm:prSet presAssocID="{0913188A-8188-4CE6-AC21-03CA4524AAFB}" presName="text" presStyleLbl="fgAcc0" presStyleIdx="1" presStyleCnt="3">
        <dgm:presLayoutVars>
          <dgm:chPref val="3"/>
        </dgm:presLayoutVars>
      </dgm:prSet>
      <dgm:spPr/>
    </dgm:pt>
    <dgm:pt modelId="{8152D9F6-BE0B-A44A-8768-CD5A438AAF46}" type="pres">
      <dgm:prSet presAssocID="{0913188A-8188-4CE6-AC21-03CA4524AAFB}" presName="hierChild2" presStyleCnt="0"/>
      <dgm:spPr/>
    </dgm:pt>
    <dgm:pt modelId="{67F75778-7929-3148-83F6-C33FCFF8C382}" type="pres">
      <dgm:prSet presAssocID="{1B12E887-58DA-4263-BA3D-8AE9E9DC137B}" presName="hierRoot1" presStyleCnt="0"/>
      <dgm:spPr/>
    </dgm:pt>
    <dgm:pt modelId="{3330CF76-74BA-C04B-828A-D1E23437DBDB}" type="pres">
      <dgm:prSet presAssocID="{1B12E887-58DA-4263-BA3D-8AE9E9DC137B}" presName="composite" presStyleCnt="0"/>
      <dgm:spPr/>
    </dgm:pt>
    <dgm:pt modelId="{EF78419B-E034-C246-937A-36258BEA3D81}" type="pres">
      <dgm:prSet presAssocID="{1B12E887-58DA-4263-BA3D-8AE9E9DC137B}" presName="background" presStyleLbl="node0" presStyleIdx="2" presStyleCnt="3"/>
      <dgm:spPr/>
    </dgm:pt>
    <dgm:pt modelId="{531D5FE5-0AFF-4E4B-8866-20DBB078422A}" type="pres">
      <dgm:prSet presAssocID="{1B12E887-58DA-4263-BA3D-8AE9E9DC137B}" presName="text" presStyleLbl="fgAcc0" presStyleIdx="2" presStyleCnt="3">
        <dgm:presLayoutVars>
          <dgm:chPref val="3"/>
        </dgm:presLayoutVars>
      </dgm:prSet>
      <dgm:spPr/>
    </dgm:pt>
    <dgm:pt modelId="{81302DB6-8670-784D-A573-DA207D921F9B}" type="pres">
      <dgm:prSet presAssocID="{1B12E887-58DA-4263-BA3D-8AE9E9DC137B}" presName="hierChild2" presStyleCnt="0"/>
      <dgm:spPr/>
    </dgm:pt>
  </dgm:ptLst>
  <dgm:cxnLst>
    <dgm:cxn modelId="{5DCF9211-4D81-1247-9F3C-835DBFCFF642}" type="presOf" srcId="{97AD5782-459A-44A4-8E8D-9AC3A63A3CF9}" destId="{4CFF2C80-FF23-6C48-85E5-2C47DE7A9B30}" srcOrd="0" destOrd="0" presId="urn:microsoft.com/office/officeart/2005/8/layout/hierarchy1"/>
    <dgm:cxn modelId="{BE3B295B-453E-4F86-A42F-64DB31552F0A}" srcId="{97AD5782-459A-44A4-8E8D-9AC3A63A3CF9}" destId="{4E3DD7BD-81D1-4DEB-BCD8-56F83459781C}" srcOrd="0" destOrd="0" parTransId="{A9516E2D-0198-4097-A9A8-C7AC2CB4D0E2}" sibTransId="{C2FB0971-FE13-46A6-B044-DE04D4A0E5D1}"/>
    <dgm:cxn modelId="{D152EA76-CFC2-B04C-B9E3-72E97540871B}" type="presOf" srcId="{0913188A-8188-4CE6-AC21-03CA4524AAFB}" destId="{430EF312-F869-054E-AF2A-0DEBAEE4EEFE}" srcOrd="0" destOrd="0" presId="urn:microsoft.com/office/officeart/2005/8/layout/hierarchy1"/>
    <dgm:cxn modelId="{71FD00B3-1286-4C23-BA47-2EA396931BD3}" srcId="{97AD5782-459A-44A4-8E8D-9AC3A63A3CF9}" destId="{1B12E887-58DA-4263-BA3D-8AE9E9DC137B}" srcOrd="2" destOrd="0" parTransId="{71120E21-550C-4A4F-A537-1D0BDD1DED96}" sibTransId="{BA81B184-D818-460E-99F8-DA449548B75C}"/>
    <dgm:cxn modelId="{535F26EA-4741-DC40-AC94-A261EEDF75D9}" type="presOf" srcId="{1B12E887-58DA-4263-BA3D-8AE9E9DC137B}" destId="{531D5FE5-0AFF-4E4B-8866-20DBB078422A}" srcOrd="0" destOrd="0" presId="urn:microsoft.com/office/officeart/2005/8/layout/hierarchy1"/>
    <dgm:cxn modelId="{2BEF49F3-C206-4225-8A53-C87834F572FA}" srcId="{97AD5782-459A-44A4-8E8D-9AC3A63A3CF9}" destId="{0913188A-8188-4CE6-AC21-03CA4524AAFB}" srcOrd="1" destOrd="0" parTransId="{1E90D0CD-23D8-48FF-82FE-75788C419B93}" sibTransId="{8CB2B67E-9C49-431C-993F-BDC1313D5D03}"/>
    <dgm:cxn modelId="{9DF7CFF4-069A-014D-9AEC-9BA6F5D73F0F}" type="presOf" srcId="{4E3DD7BD-81D1-4DEB-BCD8-56F83459781C}" destId="{67EEAC7D-64E6-FA45-93AE-0D62E598C261}" srcOrd="0" destOrd="0" presId="urn:microsoft.com/office/officeart/2005/8/layout/hierarchy1"/>
    <dgm:cxn modelId="{F9CF3178-FB8A-5D41-A211-4372FBE47A89}" type="presParOf" srcId="{4CFF2C80-FF23-6C48-85E5-2C47DE7A9B30}" destId="{99A618C2-489D-CB44-A0A7-F5DAF79EB060}" srcOrd="0" destOrd="0" presId="urn:microsoft.com/office/officeart/2005/8/layout/hierarchy1"/>
    <dgm:cxn modelId="{0718A324-A39E-F44D-83F6-78962F67317D}" type="presParOf" srcId="{99A618C2-489D-CB44-A0A7-F5DAF79EB060}" destId="{55DE6E00-AAAF-7245-AEBD-D4039164FC21}" srcOrd="0" destOrd="0" presId="urn:microsoft.com/office/officeart/2005/8/layout/hierarchy1"/>
    <dgm:cxn modelId="{807EB045-443C-7D4C-BE3F-29A3F60AB8F3}" type="presParOf" srcId="{55DE6E00-AAAF-7245-AEBD-D4039164FC21}" destId="{9E2CD796-836E-E845-B58B-733FD773C0ED}" srcOrd="0" destOrd="0" presId="urn:microsoft.com/office/officeart/2005/8/layout/hierarchy1"/>
    <dgm:cxn modelId="{2DDD07D0-B0C2-6A4B-A6FE-119FE4EF6F96}" type="presParOf" srcId="{55DE6E00-AAAF-7245-AEBD-D4039164FC21}" destId="{67EEAC7D-64E6-FA45-93AE-0D62E598C261}" srcOrd="1" destOrd="0" presId="urn:microsoft.com/office/officeart/2005/8/layout/hierarchy1"/>
    <dgm:cxn modelId="{233FB06D-F18F-6C42-AB22-303ED23D411B}" type="presParOf" srcId="{99A618C2-489D-CB44-A0A7-F5DAF79EB060}" destId="{FABD8A0D-B80C-904B-BCFD-7BBBB78E1763}" srcOrd="1" destOrd="0" presId="urn:microsoft.com/office/officeart/2005/8/layout/hierarchy1"/>
    <dgm:cxn modelId="{D1E119D7-AA3D-AE4A-89AB-3283235B7DBD}" type="presParOf" srcId="{4CFF2C80-FF23-6C48-85E5-2C47DE7A9B30}" destId="{A2C49B57-A755-6D4D-851D-6019B60B5A05}" srcOrd="1" destOrd="0" presId="urn:microsoft.com/office/officeart/2005/8/layout/hierarchy1"/>
    <dgm:cxn modelId="{923003EA-8AE9-D24E-9230-19E3D0A2A08C}" type="presParOf" srcId="{A2C49B57-A755-6D4D-851D-6019B60B5A05}" destId="{99744766-D48E-A744-89AD-D8B58042AF57}" srcOrd="0" destOrd="0" presId="urn:microsoft.com/office/officeart/2005/8/layout/hierarchy1"/>
    <dgm:cxn modelId="{71A591A8-1193-8A4C-B0EB-B9B102EAEFB0}" type="presParOf" srcId="{99744766-D48E-A744-89AD-D8B58042AF57}" destId="{A8AD6C46-4B75-F441-8469-A2A5B601994C}" srcOrd="0" destOrd="0" presId="urn:microsoft.com/office/officeart/2005/8/layout/hierarchy1"/>
    <dgm:cxn modelId="{4C8A1B0B-DFCB-F948-8ACD-FFB111050F86}" type="presParOf" srcId="{99744766-D48E-A744-89AD-D8B58042AF57}" destId="{430EF312-F869-054E-AF2A-0DEBAEE4EEFE}" srcOrd="1" destOrd="0" presId="urn:microsoft.com/office/officeart/2005/8/layout/hierarchy1"/>
    <dgm:cxn modelId="{6C4A4128-7649-1B4C-8F7B-B9D5A76B6F94}" type="presParOf" srcId="{A2C49B57-A755-6D4D-851D-6019B60B5A05}" destId="{8152D9F6-BE0B-A44A-8768-CD5A438AAF46}" srcOrd="1" destOrd="0" presId="urn:microsoft.com/office/officeart/2005/8/layout/hierarchy1"/>
    <dgm:cxn modelId="{E7464EAA-C543-714A-933B-74E4AB0E3015}" type="presParOf" srcId="{4CFF2C80-FF23-6C48-85E5-2C47DE7A9B30}" destId="{67F75778-7929-3148-83F6-C33FCFF8C382}" srcOrd="2" destOrd="0" presId="urn:microsoft.com/office/officeart/2005/8/layout/hierarchy1"/>
    <dgm:cxn modelId="{EF3A56D7-A4C3-4442-8E50-14C042FEC6E3}" type="presParOf" srcId="{67F75778-7929-3148-83F6-C33FCFF8C382}" destId="{3330CF76-74BA-C04B-828A-D1E23437DBDB}" srcOrd="0" destOrd="0" presId="urn:microsoft.com/office/officeart/2005/8/layout/hierarchy1"/>
    <dgm:cxn modelId="{FA4DEDED-EF28-3248-AC60-2C75FCE4E385}" type="presParOf" srcId="{3330CF76-74BA-C04B-828A-D1E23437DBDB}" destId="{EF78419B-E034-C246-937A-36258BEA3D81}" srcOrd="0" destOrd="0" presId="urn:microsoft.com/office/officeart/2005/8/layout/hierarchy1"/>
    <dgm:cxn modelId="{46483C44-AC7F-A047-8702-CA835F730045}" type="presParOf" srcId="{3330CF76-74BA-C04B-828A-D1E23437DBDB}" destId="{531D5FE5-0AFF-4E4B-8866-20DBB078422A}" srcOrd="1" destOrd="0" presId="urn:microsoft.com/office/officeart/2005/8/layout/hierarchy1"/>
    <dgm:cxn modelId="{43A7D04D-559C-7042-B90E-26E27EC9F6AC}" type="presParOf" srcId="{67F75778-7929-3148-83F6-C33FCFF8C382}" destId="{81302DB6-8670-784D-A573-DA207D921F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CF98E8-2069-4829-86F3-199B8209677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5B42868-578D-487F-9544-66AA0A72F344}">
      <dgm:prSet/>
      <dgm:spPr/>
      <dgm:t>
        <a:bodyPr/>
        <a:lstStyle/>
        <a:p>
          <a:r>
            <a:rPr lang="en-US" dirty="0"/>
            <a:t>To educate government’s MDA and private sector on the basics of  cybersecurity</a:t>
          </a:r>
        </a:p>
      </dgm:t>
    </dgm:pt>
    <dgm:pt modelId="{251FA651-05F7-4CB0-AA42-B96B8F70762F}" type="parTrans" cxnId="{9DC2F2DF-876C-4D1D-B2E5-32E11C3D9CC9}">
      <dgm:prSet/>
      <dgm:spPr/>
      <dgm:t>
        <a:bodyPr/>
        <a:lstStyle/>
        <a:p>
          <a:endParaRPr lang="en-US"/>
        </a:p>
      </dgm:t>
    </dgm:pt>
    <dgm:pt modelId="{3B3EE44A-F893-4500-860E-116355DD5A18}" type="sibTrans" cxnId="{9DC2F2DF-876C-4D1D-B2E5-32E11C3D9CC9}">
      <dgm:prSet/>
      <dgm:spPr/>
      <dgm:t>
        <a:bodyPr/>
        <a:lstStyle/>
        <a:p>
          <a:endParaRPr lang="en-US"/>
        </a:p>
      </dgm:t>
    </dgm:pt>
    <dgm:pt modelId="{34D34562-C859-4B12-B1DC-FEFA0E054BD9}">
      <dgm:prSet/>
      <dgm:spPr/>
      <dgm:t>
        <a:bodyPr/>
        <a:lstStyle/>
        <a:p>
          <a:r>
            <a:rPr lang="en-US" dirty="0"/>
            <a:t>To identify cybersecurity needs of government institutions and private sector</a:t>
          </a:r>
        </a:p>
      </dgm:t>
    </dgm:pt>
    <dgm:pt modelId="{7329C494-D93E-47E6-AF27-9D018AACC6BB}" type="parTrans" cxnId="{1BBD6C48-964C-4FEC-85C3-681F897501FD}">
      <dgm:prSet/>
      <dgm:spPr/>
      <dgm:t>
        <a:bodyPr/>
        <a:lstStyle/>
        <a:p>
          <a:endParaRPr lang="en-US"/>
        </a:p>
      </dgm:t>
    </dgm:pt>
    <dgm:pt modelId="{679A1164-527B-405C-9FD2-A258B2841070}" type="sibTrans" cxnId="{1BBD6C48-964C-4FEC-85C3-681F897501FD}">
      <dgm:prSet/>
      <dgm:spPr/>
      <dgm:t>
        <a:bodyPr/>
        <a:lstStyle/>
        <a:p>
          <a:endParaRPr lang="en-US"/>
        </a:p>
      </dgm:t>
    </dgm:pt>
    <dgm:pt modelId="{5B7A620A-5B58-7345-939E-1E214EF8BE15}" type="pres">
      <dgm:prSet presAssocID="{DDCF98E8-2069-4829-86F3-199B82096772}" presName="hierChild1" presStyleCnt="0">
        <dgm:presLayoutVars>
          <dgm:chPref val="1"/>
          <dgm:dir/>
          <dgm:animOne val="branch"/>
          <dgm:animLvl val="lvl"/>
          <dgm:resizeHandles/>
        </dgm:presLayoutVars>
      </dgm:prSet>
      <dgm:spPr/>
    </dgm:pt>
    <dgm:pt modelId="{BE37F9DC-7F82-B049-B1DF-95161C61C18D}" type="pres">
      <dgm:prSet presAssocID="{E5B42868-578D-487F-9544-66AA0A72F344}" presName="hierRoot1" presStyleCnt="0"/>
      <dgm:spPr/>
    </dgm:pt>
    <dgm:pt modelId="{8A28F5B1-AF8A-494D-B9B9-FAF51322352C}" type="pres">
      <dgm:prSet presAssocID="{E5B42868-578D-487F-9544-66AA0A72F344}" presName="composite" presStyleCnt="0"/>
      <dgm:spPr/>
    </dgm:pt>
    <dgm:pt modelId="{7457E629-7623-C14D-9936-1E838F6C498A}" type="pres">
      <dgm:prSet presAssocID="{E5B42868-578D-487F-9544-66AA0A72F344}" presName="background" presStyleLbl="node0" presStyleIdx="0" presStyleCnt="2"/>
      <dgm:spPr/>
    </dgm:pt>
    <dgm:pt modelId="{450954D4-909F-9744-B0B0-BF3813E0477E}" type="pres">
      <dgm:prSet presAssocID="{E5B42868-578D-487F-9544-66AA0A72F344}" presName="text" presStyleLbl="fgAcc0" presStyleIdx="0" presStyleCnt="2">
        <dgm:presLayoutVars>
          <dgm:chPref val="3"/>
        </dgm:presLayoutVars>
      </dgm:prSet>
      <dgm:spPr/>
    </dgm:pt>
    <dgm:pt modelId="{E575483C-3FD2-CE41-9568-97C12112D626}" type="pres">
      <dgm:prSet presAssocID="{E5B42868-578D-487F-9544-66AA0A72F344}" presName="hierChild2" presStyleCnt="0"/>
      <dgm:spPr/>
    </dgm:pt>
    <dgm:pt modelId="{FF609068-B0CE-A848-A884-9CE17D82C0C5}" type="pres">
      <dgm:prSet presAssocID="{34D34562-C859-4B12-B1DC-FEFA0E054BD9}" presName="hierRoot1" presStyleCnt="0"/>
      <dgm:spPr/>
    </dgm:pt>
    <dgm:pt modelId="{350102FF-ABCE-944A-9C27-2B0E61697ADD}" type="pres">
      <dgm:prSet presAssocID="{34D34562-C859-4B12-B1DC-FEFA0E054BD9}" presName="composite" presStyleCnt="0"/>
      <dgm:spPr/>
    </dgm:pt>
    <dgm:pt modelId="{4BA352C4-F758-6A4D-A0B7-CFA93CED0C23}" type="pres">
      <dgm:prSet presAssocID="{34D34562-C859-4B12-B1DC-FEFA0E054BD9}" presName="background" presStyleLbl="node0" presStyleIdx="1" presStyleCnt="2"/>
      <dgm:spPr/>
    </dgm:pt>
    <dgm:pt modelId="{EC072731-BED3-3444-91B5-C5526B1C5A3B}" type="pres">
      <dgm:prSet presAssocID="{34D34562-C859-4B12-B1DC-FEFA0E054BD9}" presName="text" presStyleLbl="fgAcc0" presStyleIdx="1" presStyleCnt="2">
        <dgm:presLayoutVars>
          <dgm:chPref val="3"/>
        </dgm:presLayoutVars>
      </dgm:prSet>
      <dgm:spPr/>
    </dgm:pt>
    <dgm:pt modelId="{E9F63D02-2A9B-0548-900F-C35292375974}" type="pres">
      <dgm:prSet presAssocID="{34D34562-C859-4B12-B1DC-FEFA0E054BD9}" presName="hierChild2" presStyleCnt="0"/>
      <dgm:spPr/>
    </dgm:pt>
  </dgm:ptLst>
  <dgm:cxnLst>
    <dgm:cxn modelId="{1BBD6C48-964C-4FEC-85C3-681F897501FD}" srcId="{DDCF98E8-2069-4829-86F3-199B82096772}" destId="{34D34562-C859-4B12-B1DC-FEFA0E054BD9}" srcOrd="1" destOrd="0" parTransId="{7329C494-D93E-47E6-AF27-9D018AACC6BB}" sibTransId="{679A1164-527B-405C-9FD2-A258B2841070}"/>
    <dgm:cxn modelId="{189CEB5A-5298-8649-B3EA-A182C44E3F53}" type="presOf" srcId="{DDCF98E8-2069-4829-86F3-199B82096772}" destId="{5B7A620A-5B58-7345-939E-1E214EF8BE15}" srcOrd="0" destOrd="0" presId="urn:microsoft.com/office/officeart/2005/8/layout/hierarchy1"/>
    <dgm:cxn modelId="{D7FA916C-F72D-954A-BEC1-23B296289FC3}" type="presOf" srcId="{34D34562-C859-4B12-B1DC-FEFA0E054BD9}" destId="{EC072731-BED3-3444-91B5-C5526B1C5A3B}" srcOrd="0" destOrd="0" presId="urn:microsoft.com/office/officeart/2005/8/layout/hierarchy1"/>
    <dgm:cxn modelId="{0F10C983-5DBC-3347-A804-384AD3920DD4}" type="presOf" srcId="{E5B42868-578D-487F-9544-66AA0A72F344}" destId="{450954D4-909F-9744-B0B0-BF3813E0477E}" srcOrd="0" destOrd="0" presId="urn:microsoft.com/office/officeart/2005/8/layout/hierarchy1"/>
    <dgm:cxn modelId="{9DC2F2DF-876C-4D1D-B2E5-32E11C3D9CC9}" srcId="{DDCF98E8-2069-4829-86F3-199B82096772}" destId="{E5B42868-578D-487F-9544-66AA0A72F344}" srcOrd="0" destOrd="0" parTransId="{251FA651-05F7-4CB0-AA42-B96B8F70762F}" sibTransId="{3B3EE44A-F893-4500-860E-116355DD5A18}"/>
    <dgm:cxn modelId="{2B89B758-4519-644A-8683-276EF2B22534}" type="presParOf" srcId="{5B7A620A-5B58-7345-939E-1E214EF8BE15}" destId="{BE37F9DC-7F82-B049-B1DF-95161C61C18D}" srcOrd="0" destOrd="0" presId="urn:microsoft.com/office/officeart/2005/8/layout/hierarchy1"/>
    <dgm:cxn modelId="{2B53C0DE-EE2A-4D4D-BEE0-9F6860F3A6ED}" type="presParOf" srcId="{BE37F9DC-7F82-B049-B1DF-95161C61C18D}" destId="{8A28F5B1-AF8A-494D-B9B9-FAF51322352C}" srcOrd="0" destOrd="0" presId="urn:microsoft.com/office/officeart/2005/8/layout/hierarchy1"/>
    <dgm:cxn modelId="{1BE246B9-E301-E641-ADA4-E66B5C919E7A}" type="presParOf" srcId="{8A28F5B1-AF8A-494D-B9B9-FAF51322352C}" destId="{7457E629-7623-C14D-9936-1E838F6C498A}" srcOrd="0" destOrd="0" presId="urn:microsoft.com/office/officeart/2005/8/layout/hierarchy1"/>
    <dgm:cxn modelId="{9AEFE68E-49F1-DF44-8CC8-34D417A879F6}" type="presParOf" srcId="{8A28F5B1-AF8A-494D-B9B9-FAF51322352C}" destId="{450954D4-909F-9744-B0B0-BF3813E0477E}" srcOrd="1" destOrd="0" presId="urn:microsoft.com/office/officeart/2005/8/layout/hierarchy1"/>
    <dgm:cxn modelId="{0E5BBD60-76E7-FF4D-8630-9A41CF6F8DDF}" type="presParOf" srcId="{BE37F9DC-7F82-B049-B1DF-95161C61C18D}" destId="{E575483C-3FD2-CE41-9568-97C12112D626}" srcOrd="1" destOrd="0" presId="urn:microsoft.com/office/officeart/2005/8/layout/hierarchy1"/>
    <dgm:cxn modelId="{767BB471-0A7B-B649-B5F4-68190A05951B}" type="presParOf" srcId="{5B7A620A-5B58-7345-939E-1E214EF8BE15}" destId="{FF609068-B0CE-A848-A884-9CE17D82C0C5}" srcOrd="1" destOrd="0" presId="urn:microsoft.com/office/officeart/2005/8/layout/hierarchy1"/>
    <dgm:cxn modelId="{C952E738-8BD2-1747-9F0E-68A1170407E4}" type="presParOf" srcId="{FF609068-B0CE-A848-A884-9CE17D82C0C5}" destId="{350102FF-ABCE-944A-9C27-2B0E61697ADD}" srcOrd="0" destOrd="0" presId="urn:microsoft.com/office/officeart/2005/8/layout/hierarchy1"/>
    <dgm:cxn modelId="{EC1A45FA-F57B-AA43-ACEC-CBD29568B127}" type="presParOf" srcId="{350102FF-ABCE-944A-9C27-2B0E61697ADD}" destId="{4BA352C4-F758-6A4D-A0B7-CFA93CED0C23}" srcOrd="0" destOrd="0" presId="urn:microsoft.com/office/officeart/2005/8/layout/hierarchy1"/>
    <dgm:cxn modelId="{77B61633-A071-E149-BD52-28D5D45AD7D7}" type="presParOf" srcId="{350102FF-ABCE-944A-9C27-2B0E61697ADD}" destId="{EC072731-BED3-3444-91B5-C5526B1C5A3B}" srcOrd="1" destOrd="0" presId="urn:microsoft.com/office/officeart/2005/8/layout/hierarchy1"/>
    <dgm:cxn modelId="{47FC8F8A-C6BE-4B49-90FF-91CC35E94E94}" type="presParOf" srcId="{FF609068-B0CE-A848-A884-9CE17D82C0C5}" destId="{E9F63D02-2A9B-0548-900F-C352923759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853DC-1362-492C-9A23-AD2428C5D05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B63D7B4-1455-494C-9604-8C013AC728A0}">
      <dgm:prSet/>
      <dgm:spPr/>
      <dgm:t>
        <a:bodyPr/>
        <a:lstStyle/>
        <a:p>
          <a:r>
            <a:rPr lang="en-US"/>
            <a:t>Cybersecurity is the practice of protecting systems, networks, and programs from digital attacks. </a:t>
          </a:r>
        </a:p>
      </dgm:t>
    </dgm:pt>
    <dgm:pt modelId="{76F7726D-5948-49A8-90E9-E059005A7330}" type="parTrans" cxnId="{17CA93D1-9133-4469-8A47-5CB03A921C63}">
      <dgm:prSet/>
      <dgm:spPr/>
      <dgm:t>
        <a:bodyPr/>
        <a:lstStyle/>
        <a:p>
          <a:endParaRPr lang="en-US"/>
        </a:p>
      </dgm:t>
    </dgm:pt>
    <dgm:pt modelId="{7EDDE5CF-B4F6-40B7-8D28-A88EABF28858}" type="sibTrans" cxnId="{17CA93D1-9133-4469-8A47-5CB03A921C63}">
      <dgm:prSet/>
      <dgm:spPr/>
      <dgm:t>
        <a:bodyPr/>
        <a:lstStyle/>
        <a:p>
          <a:endParaRPr lang="en-US"/>
        </a:p>
      </dgm:t>
    </dgm:pt>
    <dgm:pt modelId="{704DBF70-AC94-493D-993E-3A3FA9E44A86}">
      <dgm:prSet/>
      <dgm:spPr/>
      <dgm:t>
        <a:bodyPr/>
        <a:lstStyle/>
        <a:p>
          <a:r>
            <a:rPr lang="en-US" dirty="0"/>
            <a:t>These </a:t>
          </a:r>
          <a:r>
            <a:rPr lang="en-US"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cyberattacks</a:t>
          </a:r>
          <a:r>
            <a:rPr lang="en-US" dirty="0"/>
            <a:t> are usually aimed at accessing, changing, or </a:t>
          </a:r>
          <a:r>
            <a:rPr lang="en-US" dirty="0">
              <a:solidFill>
                <a:srgbClr val="0070C0"/>
              </a:solidFill>
            </a:rPr>
            <a:t>destroying</a:t>
          </a:r>
          <a:r>
            <a:rPr lang="en-US" dirty="0"/>
            <a:t> sensitive information; </a:t>
          </a:r>
          <a:r>
            <a:rPr lang="en-US" dirty="0">
              <a:solidFill>
                <a:srgbClr val="0070C0"/>
              </a:solidFill>
            </a:rPr>
            <a:t>extorting</a:t>
          </a:r>
          <a:r>
            <a:rPr lang="en-US" dirty="0"/>
            <a:t> money from users via </a:t>
          </a:r>
          <a:r>
            <a:rPr lang="en-US" dirty="0">
              <a:hlinkClick xmlns:r="http://schemas.openxmlformats.org/officeDocument/2006/relationships" r:id="rId2"/>
            </a:rPr>
            <a:t>ransomware</a:t>
          </a:r>
          <a:r>
            <a:rPr lang="en-US" dirty="0"/>
            <a:t>; or </a:t>
          </a:r>
          <a:r>
            <a:rPr lang="en-US" dirty="0">
              <a:solidFill>
                <a:srgbClr val="0070C0"/>
              </a:solidFill>
            </a:rPr>
            <a:t>interrupting</a:t>
          </a:r>
          <a:r>
            <a:rPr lang="en-US" dirty="0"/>
            <a:t> normal business processes.</a:t>
          </a:r>
        </a:p>
      </dgm:t>
    </dgm:pt>
    <dgm:pt modelId="{9296A335-35D2-4D7E-8A5A-73998603F090}" type="parTrans" cxnId="{6F8FD0B5-AE73-4E73-BDEC-0A589D0A500D}">
      <dgm:prSet/>
      <dgm:spPr/>
      <dgm:t>
        <a:bodyPr/>
        <a:lstStyle/>
        <a:p>
          <a:endParaRPr lang="en-US"/>
        </a:p>
      </dgm:t>
    </dgm:pt>
    <dgm:pt modelId="{11F00B18-3909-4F9C-9632-112D3A3A4E85}" type="sibTrans" cxnId="{6F8FD0B5-AE73-4E73-BDEC-0A589D0A500D}">
      <dgm:prSet/>
      <dgm:spPr/>
      <dgm:t>
        <a:bodyPr/>
        <a:lstStyle/>
        <a:p>
          <a:endParaRPr lang="en-US"/>
        </a:p>
      </dgm:t>
    </dgm:pt>
    <dgm:pt modelId="{599EBEFD-36CB-4EE0-B09F-A80D6BFC3D1C}">
      <dgm:prSet/>
      <dgm:spPr/>
      <dgm:t>
        <a:bodyPr/>
        <a:lstStyle/>
        <a:p>
          <a:r>
            <a:rPr lang="en-US"/>
            <a:t>In an organization, the people, processes, and technology must all complement one another to create an effective defense from cyber attacks.</a:t>
          </a:r>
        </a:p>
      </dgm:t>
    </dgm:pt>
    <dgm:pt modelId="{064000A1-F153-431C-BC56-B07F2D6C49BC}" type="parTrans" cxnId="{3A7564C5-060C-46C7-A115-00FE99F31FD1}">
      <dgm:prSet/>
      <dgm:spPr/>
      <dgm:t>
        <a:bodyPr/>
        <a:lstStyle/>
        <a:p>
          <a:endParaRPr lang="en-US"/>
        </a:p>
      </dgm:t>
    </dgm:pt>
    <dgm:pt modelId="{495390B8-255F-4AAF-AA94-7D59E98E2C46}" type="sibTrans" cxnId="{3A7564C5-060C-46C7-A115-00FE99F31FD1}">
      <dgm:prSet/>
      <dgm:spPr/>
      <dgm:t>
        <a:bodyPr/>
        <a:lstStyle/>
        <a:p>
          <a:endParaRPr lang="en-US"/>
        </a:p>
      </dgm:t>
    </dgm:pt>
    <dgm:pt modelId="{2062BE5C-B80B-6543-856D-EDE91940F19F}" type="pres">
      <dgm:prSet presAssocID="{631853DC-1362-492C-9A23-AD2428C5D05A}" presName="hierChild1" presStyleCnt="0">
        <dgm:presLayoutVars>
          <dgm:chPref val="1"/>
          <dgm:dir/>
          <dgm:animOne val="branch"/>
          <dgm:animLvl val="lvl"/>
          <dgm:resizeHandles/>
        </dgm:presLayoutVars>
      </dgm:prSet>
      <dgm:spPr/>
    </dgm:pt>
    <dgm:pt modelId="{DD3460F6-BC57-2E44-BFE0-2A805A8FE6E9}" type="pres">
      <dgm:prSet presAssocID="{6B63D7B4-1455-494C-9604-8C013AC728A0}" presName="hierRoot1" presStyleCnt="0"/>
      <dgm:spPr/>
    </dgm:pt>
    <dgm:pt modelId="{2AFA188F-C84C-0F40-8709-067FDE9747D2}" type="pres">
      <dgm:prSet presAssocID="{6B63D7B4-1455-494C-9604-8C013AC728A0}" presName="composite" presStyleCnt="0"/>
      <dgm:spPr/>
    </dgm:pt>
    <dgm:pt modelId="{07A0BE61-2FCA-1E47-8D4A-D07ECDF2977E}" type="pres">
      <dgm:prSet presAssocID="{6B63D7B4-1455-494C-9604-8C013AC728A0}" presName="background" presStyleLbl="node0" presStyleIdx="0" presStyleCnt="3"/>
      <dgm:spPr/>
    </dgm:pt>
    <dgm:pt modelId="{0677D592-74A3-524A-A569-87E2504F2CF2}" type="pres">
      <dgm:prSet presAssocID="{6B63D7B4-1455-494C-9604-8C013AC728A0}" presName="text" presStyleLbl="fgAcc0" presStyleIdx="0" presStyleCnt="3">
        <dgm:presLayoutVars>
          <dgm:chPref val="3"/>
        </dgm:presLayoutVars>
      </dgm:prSet>
      <dgm:spPr/>
    </dgm:pt>
    <dgm:pt modelId="{40F29BE9-8BBA-8D44-9D03-FF20324A7358}" type="pres">
      <dgm:prSet presAssocID="{6B63D7B4-1455-494C-9604-8C013AC728A0}" presName="hierChild2" presStyleCnt="0"/>
      <dgm:spPr/>
    </dgm:pt>
    <dgm:pt modelId="{B2CE4D27-7C6B-4842-A2D0-07A30A5B87FD}" type="pres">
      <dgm:prSet presAssocID="{704DBF70-AC94-493D-993E-3A3FA9E44A86}" presName="hierRoot1" presStyleCnt="0"/>
      <dgm:spPr/>
    </dgm:pt>
    <dgm:pt modelId="{BEA60826-5F91-F74D-ACCF-DC7EB9F5788E}" type="pres">
      <dgm:prSet presAssocID="{704DBF70-AC94-493D-993E-3A3FA9E44A86}" presName="composite" presStyleCnt="0"/>
      <dgm:spPr/>
    </dgm:pt>
    <dgm:pt modelId="{D9DE564B-DA2C-DD45-B491-B2C05FB3DA4D}" type="pres">
      <dgm:prSet presAssocID="{704DBF70-AC94-493D-993E-3A3FA9E44A86}" presName="background" presStyleLbl="node0" presStyleIdx="1" presStyleCnt="3"/>
      <dgm:spPr/>
    </dgm:pt>
    <dgm:pt modelId="{B851DAA7-E351-6A47-97CD-03558337B347}" type="pres">
      <dgm:prSet presAssocID="{704DBF70-AC94-493D-993E-3A3FA9E44A86}" presName="text" presStyleLbl="fgAcc0" presStyleIdx="1" presStyleCnt="3">
        <dgm:presLayoutVars>
          <dgm:chPref val="3"/>
        </dgm:presLayoutVars>
      </dgm:prSet>
      <dgm:spPr/>
    </dgm:pt>
    <dgm:pt modelId="{5F716ACC-8029-004B-9A95-D0ACCECE080E}" type="pres">
      <dgm:prSet presAssocID="{704DBF70-AC94-493D-993E-3A3FA9E44A86}" presName="hierChild2" presStyleCnt="0"/>
      <dgm:spPr/>
    </dgm:pt>
    <dgm:pt modelId="{AA3533DA-A760-AA46-99C9-CDE2C24585B2}" type="pres">
      <dgm:prSet presAssocID="{599EBEFD-36CB-4EE0-B09F-A80D6BFC3D1C}" presName="hierRoot1" presStyleCnt="0"/>
      <dgm:spPr/>
    </dgm:pt>
    <dgm:pt modelId="{30ECABEA-B03F-5F4F-AAA4-8D29815DFBBC}" type="pres">
      <dgm:prSet presAssocID="{599EBEFD-36CB-4EE0-B09F-A80D6BFC3D1C}" presName="composite" presStyleCnt="0"/>
      <dgm:spPr/>
    </dgm:pt>
    <dgm:pt modelId="{6CE800CD-7C08-924B-8589-B36DA27C68A5}" type="pres">
      <dgm:prSet presAssocID="{599EBEFD-36CB-4EE0-B09F-A80D6BFC3D1C}" presName="background" presStyleLbl="node0" presStyleIdx="2" presStyleCnt="3"/>
      <dgm:spPr/>
    </dgm:pt>
    <dgm:pt modelId="{EDF3F6F3-1BAD-F740-ABF9-EBE07A00F69E}" type="pres">
      <dgm:prSet presAssocID="{599EBEFD-36CB-4EE0-B09F-A80D6BFC3D1C}" presName="text" presStyleLbl="fgAcc0" presStyleIdx="2" presStyleCnt="3">
        <dgm:presLayoutVars>
          <dgm:chPref val="3"/>
        </dgm:presLayoutVars>
      </dgm:prSet>
      <dgm:spPr/>
    </dgm:pt>
    <dgm:pt modelId="{A593BC4E-EE7D-534C-A60B-529899AA0FED}" type="pres">
      <dgm:prSet presAssocID="{599EBEFD-36CB-4EE0-B09F-A80D6BFC3D1C}" presName="hierChild2" presStyleCnt="0"/>
      <dgm:spPr/>
    </dgm:pt>
  </dgm:ptLst>
  <dgm:cxnLst>
    <dgm:cxn modelId="{2C750422-EF7D-6C48-8176-D45656EFC215}" type="presOf" srcId="{6B63D7B4-1455-494C-9604-8C013AC728A0}" destId="{0677D592-74A3-524A-A569-87E2504F2CF2}" srcOrd="0" destOrd="0" presId="urn:microsoft.com/office/officeart/2005/8/layout/hierarchy1"/>
    <dgm:cxn modelId="{C2CEC42E-7039-F145-8E50-F922A38DFA67}" type="presOf" srcId="{599EBEFD-36CB-4EE0-B09F-A80D6BFC3D1C}" destId="{EDF3F6F3-1BAD-F740-ABF9-EBE07A00F69E}" srcOrd="0" destOrd="0" presId="urn:microsoft.com/office/officeart/2005/8/layout/hierarchy1"/>
    <dgm:cxn modelId="{5006AD5D-67B4-7C43-81F9-DCFFEF367CBC}" type="presOf" srcId="{704DBF70-AC94-493D-993E-3A3FA9E44A86}" destId="{B851DAA7-E351-6A47-97CD-03558337B347}" srcOrd="0" destOrd="0" presId="urn:microsoft.com/office/officeart/2005/8/layout/hierarchy1"/>
    <dgm:cxn modelId="{50002791-A342-4B4F-86BF-C82A2C13FF7B}" type="presOf" srcId="{631853DC-1362-492C-9A23-AD2428C5D05A}" destId="{2062BE5C-B80B-6543-856D-EDE91940F19F}" srcOrd="0" destOrd="0" presId="urn:microsoft.com/office/officeart/2005/8/layout/hierarchy1"/>
    <dgm:cxn modelId="{6F8FD0B5-AE73-4E73-BDEC-0A589D0A500D}" srcId="{631853DC-1362-492C-9A23-AD2428C5D05A}" destId="{704DBF70-AC94-493D-993E-3A3FA9E44A86}" srcOrd="1" destOrd="0" parTransId="{9296A335-35D2-4D7E-8A5A-73998603F090}" sibTransId="{11F00B18-3909-4F9C-9632-112D3A3A4E85}"/>
    <dgm:cxn modelId="{3A7564C5-060C-46C7-A115-00FE99F31FD1}" srcId="{631853DC-1362-492C-9A23-AD2428C5D05A}" destId="{599EBEFD-36CB-4EE0-B09F-A80D6BFC3D1C}" srcOrd="2" destOrd="0" parTransId="{064000A1-F153-431C-BC56-B07F2D6C49BC}" sibTransId="{495390B8-255F-4AAF-AA94-7D59E98E2C46}"/>
    <dgm:cxn modelId="{17CA93D1-9133-4469-8A47-5CB03A921C63}" srcId="{631853DC-1362-492C-9A23-AD2428C5D05A}" destId="{6B63D7B4-1455-494C-9604-8C013AC728A0}" srcOrd="0" destOrd="0" parTransId="{76F7726D-5948-49A8-90E9-E059005A7330}" sibTransId="{7EDDE5CF-B4F6-40B7-8D28-A88EABF28858}"/>
    <dgm:cxn modelId="{B3AC409E-C4EE-1340-8842-FA7E2FFC34BD}" type="presParOf" srcId="{2062BE5C-B80B-6543-856D-EDE91940F19F}" destId="{DD3460F6-BC57-2E44-BFE0-2A805A8FE6E9}" srcOrd="0" destOrd="0" presId="urn:microsoft.com/office/officeart/2005/8/layout/hierarchy1"/>
    <dgm:cxn modelId="{3614C676-47EE-974F-9CCB-E11172932F11}" type="presParOf" srcId="{DD3460F6-BC57-2E44-BFE0-2A805A8FE6E9}" destId="{2AFA188F-C84C-0F40-8709-067FDE9747D2}" srcOrd="0" destOrd="0" presId="urn:microsoft.com/office/officeart/2005/8/layout/hierarchy1"/>
    <dgm:cxn modelId="{8B3DBAB5-F638-DE4C-A31F-80CF9D0DE1B5}" type="presParOf" srcId="{2AFA188F-C84C-0F40-8709-067FDE9747D2}" destId="{07A0BE61-2FCA-1E47-8D4A-D07ECDF2977E}" srcOrd="0" destOrd="0" presId="urn:microsoft.com/office/officeart/2005/8/layout/hierarchy1"/>
    <dgm:cxn modelId="{9A911136-E90F-DB45-807C-767751672620}" type="presParOf" srcId="{2AFA188F-C84C-0F40-8709-067FDE9747D2}" destId="{0677D592-74A3-524A-A569-87E2504F2CF2}" srcOrd="1" destOrd="0" presId="urn:microsoft.com/office/officeart/2005/8/layout/hierarchy1"/>
    <dgm:cxn modelId="{B46B7083-91E0-CB49-B870-87E8A8C7ABD9}" type="presParOf" srcId="{DD3460F6-BC57-2E44-BFE0-2A805A8FE6E9}" destId="{40F29BE9-8BBA-8D44-9D03-FF20324A7358}" srcOrd="1" destOrd="0" presId="urn:microsoft.com/office/officeart/2005/8/layout/hierarchy1"/>
    <dgm:cxn modelId="{EA30BDA5-D70C-AF4C-8386-3ADA63E2235F}" type="presParOf" srcId="{2062BE5C-B80B-6543-856D-EDE91940F19F}" destId="{B2CE4D27-7C6B-4842-A2D0-07A30A5B87FD}" srcOrd="1" destOrd="0" presId="urn:microsoft.com/office/officeart/2005/8/layout/hierarchy1"/>
    <dgm:cxn modelId="{0079C3E4-F4DE-2442-B6EF-8849B08067E1}" type="presParOf" srcId="{B2CE4D27-7C6B-4842-A2D0-07A30A5B87FD}" destId="{BEA60826-5F91-F74D-ACCF-DC7EB9F5788E}" srcOrd="0" destOrd="0" presId="urn:microsoft.com/office/officeart/2005/8/layout/hierarchy1"/>
    <dgm:cxn modelId="{DF2E5A2E-ADD8-2142-8950-A32F311CF7F0}" type="presParOf" srcId="{BEA60826-5F91-F74D-ACCF-DC7EB9F5788E}" destId="{D9DE564B-DA2C-DD45-B491-B2C05FB3DA4D}" srcOrd="0" destOrd="0" presId="urn:microsoft.com/office/officeart/2005/8/layout/hierarchy1"/>
    <dgm:cxn modelId="{F0A25B6F-CCF5-0044-94D6-7EB5FC23122E}" type="presParOf" srcId="{BEA60826-5F91-F74D-ACCF-DC7EB9F5788E}" destId="{B851DAA7-E351-6A47-97CD-03558337B347}" srcOrd="1" destOrd="0" presId="urn:microsoft.com/office/officeart/2005/8/layout/hierarchy1"/>
    <dgm:cxn modelId="{B43A75D7-7D27-874C-A83F-AD01ED57DB36}" type="presParOf" srcId="{B2CE4D27-7C6B-4842-A2D0-07A30A5B87FD}" destId="{5F716ACC-8029-004B-9A95-D0ACCECE080E}" srcOrd="1" destOrd="0" presId="urn:microsoft.com/office/officeart/2005/8/layout/hierarchy1"/>
    <dgm:cxn modelId="{8C573715-DAB4-3449-BCF5-2529C548CA11}" type="presParOf" srcId="{2062BE5C-B80B-6543-856D-EDE91940F19F}" destId="{AA3533DA-A760-AA46-99C9-CDE2C24585B2}" srcOrd="2" destOrd="0" presId="urn:microsoft.com/office/officeart/2005/8/layout/hierarchy1"/>
    <dgm:cxn modelId="{BFFED0F6-CEB3-0E4C-83D7-76F94A2B9D3E}" type="presParOf" srcId="{AA3533DA-A760-AA46-99C9-CDE2C24585B2}" destId="{30ECABEA-B03F-5F4F-AAA4-8D29815DFBBC}" srcOrd="0" destOrd="0" presId="urn:microsoft.com/office/officeart/2005/8/layout/hierarchy1"/>
    <dgm:cxn modelId="{CD8A9AF8-30F0-DE40-BF7F-A350A36F8075}" type="presParOf" srcId="{30ECABEA-B03F-5F4F-AAA4-8D29815DFBBC}" destId="{6CE800CD-7C08-924B-8589-B36DA27C68A5}" srcOrd="0" destOrd="0" presId="urn:microsoft.com/office/officeart/2005/8/layout/hierarchy1"/>
    <dgm:cxn modelId="{55954209-A80C-6543-B3A1-7D6AA08157F9}" type="presParOf" srcId="{30ECABEA-B03F-5F4F-AAA4-8D29815DFBBC}" destId="{EDF3F6F3-1BAD-F740-ABF9-EBE07A00F69E}" srcOrd="1" destOrd="0" presId="urn:microsoft.com/office/officeart/2005/8/layout/hierarchy1"/>
    <dgm:cxn modelId="{1A2A060C-854B-2947-BD7D-59617FA55F92}" type="presParOf" srcId="{AA3533DA-A760-AA46-99C9-CDE2C24585B2}" destId="{A593BC4E-EE7D-534C-A60B-529899AA0F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DC4D5-0840-4417-AC65-4BA00922190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7307B8A-6EBB-45ED-8DFC-9F108808AC64}">
      <dgm:prSet/>
      <dgm:spPr/>
      <dgm:t>
        <a:bodyPr/>
        <a:lstStyle/>
        <a:p>
          <a:r>
            <a:rPr lang="en-US" dirty="0"/>
            <a:t>Cybersecurity is the protection of internet-connected systems such as hardware, software and data from cyberthreats.</a:t>
          </a:r>
        </a:p>
      </dgm:t>
    </dgm:pt>
    <dgm:pt modelId="{5E956DC8-2229-42AD-8439-E00283086B6E}" type="parTrans" cxnId="{343373F4-6389-4510-BC01-F54CB67E941E}">
      <dgm:prSet/>
      <dgm:spPr/>
      <dgm:t>
        <a:bodyPr/>
        <a:lstStyle/>
        <a:p>
          <a:endParaRPr lang="en-US"/>
        </a:p>
      </dgm:t>
    </dgm:pt>
    <dgm:pt modelId="{B680E56D-6634-4B2F-827D-5879A86FCB2B}" type="sibTrans" cxnId="{343373F4-6389-4510-BC01-F54CB67E941E}">
      <dgm:prSet/>
      <dgm:spPr/>
      <dgm:t>
        <a:bodyPr/>
        <a:lstStyle/>
        <a:p>
          <a:endParaRPr lang="en-US"/>
        </a:p>
      </dgm:t>
    </dgm:pt>
    <dgm:pt modelId="{45ECA93D-77A6-4434-9D4F-1FA884716B63}">
      <dgm:prSet/>
      <dgm:spPr/>
      <dgm:t>
        <a:bodyPr/>
        <a:lstStyle/>
        <a:p>
          <a:r>
            <a:rPr lang="en-US" dirty="0"/>
            <a:t>The goal of a cybersecurity program is to understand, manage, and reduce the risk to information under the control of the organization.</a:t>
          </a:r>
        </a:p>
      </dgm:t>
    </dgm:pt>
    <dgm:pt modelId="{225186AB-4FBB-48E3-AC91-BA667995C40A}" type="parTrans" cxnId="{EA42750D-7756-482C-BFF7-50F5135AF0B6}">
      <dgm:prSet/>
      <dgm:spPr/>
      <dgm:t>
        <a:bodyPr/>
        <a:lstStyle/>
        <a:p>
          <a:endParaRPr lang="en-US"/>
        </a:p>
      </dgm:t>
    </dgm:pt>
    <dgm:pt modelId="{B7A9B5C2-7F46-4657-8578-90C642BFF2E5}" type="sibTrans" cxnId="{EA42750D-7756-482C-BFF7-50F5135AF0B6}">
      <dgm:prSet/>
      <dgm:spPr/>
      <dgm:t>
        <a:bodyPr/>
        <a:lstStyle/>
        <a:p>
          <a:endParaRPr lang="en-US"/>
        </a:p>
      </dgm:t>
    </dgm:pt>
    <dgm:pt modelId="{FF86FA1C-9380-A74E-A5D1-FCF9EBDC1775}" type="pres">
      <dgm:prSet presAssocID="{4BADC4D5-0840-4417-AC65-4BA009221903}" presName="hierChild1" presStyleCnt="0">
        <dgm:presLayoutVars>
          <dgm:chPref val="1"/>
          <dgm:dir/>
          <dgm:animOne val="branch"/>
          <dgm:animLvl val="lvl"/>
          <dgm:resizeHandles/>
        </dgm:presLayoutVars>
      </dgm:prSet>
      <dgm:spPr/>
    </dgm:pt>
    <dgm:pt modelId="{7D4951E0-2CD0-8C46-84E4-6E0338A9DA5A}" type="pres">
      <dgm:prSet presAssocID="{D7307B8A-6EBB-45ED-8DFC-9F108808AC64}" presName="hierRoot1" presStyleCnt="0"/>
      <dgm:spPr/>
    </dgm:pt>
    <dgm:pt modelId="{6DA88BA8-7EB8-FE47-87DC-4A3A04F72063}" type="pres">
      <dgm:prSet presAssocID="{D7307B8A-6EBB-45ED-8DFC-9F108808AC64}" presName="composite" presStyleCnt="0"/>
      <dgm:spPr/>
    </dgm:pt>
    <dgm:pt modelId="{B1D2A72B-A513-2B4F-9612-8E5D52DD2D49}" type="pres">
      <dgm:prSet presAssocID="{D7307B8A-6EBB-45ED-8DFC-9F108808AC64}" presName="background" presStyleLbl="node0" presStyleIdx="0" presStyleCnt="2"/>
      <dgm:spPr/>
    </dgm:pt>
    <dgm:pt modelId="{57558B42-AB7D-1348-9F08-5785325D03B6}" type="pres">
      <dgm:prSet presAssocID="{D7307B8A-6EBB-45ED-8DFC-9F108808AC64}" presName="text" presStyleLbl="fgAcc0" presStyleIdx="0" presStyleCnt="2">
        <dgm:presLayoutVars>
          <dgm:chPref val="3"/>
        </dgm:presLayoutVars>
      </dgm:prSet>
      <dgm:spPr/>
    </dgm:pt>
    <dgm:pt modelId="{34FCAF3D-6275-6D45-A681-4BC8ECB7EF49}" type="pres">
      <dgm:prSet presAssocID="{D7307B8A-6EBB-45ED-8DFC-9F108808AC64}" presName="hierChild2" presStyleCnt="0"/>
      <dgm:spPr/>
    </dgm:pt>
    <dgm:pt modelId="{3C018405-3DA8-A043-AB18-F8C62ED0CB23}" type="pres">
      <dgm:prSet presAssocID="{45ECA93D-77A6-4434-9D4F-1FA884716B63}" presName="hierRoot1" presStyleCnt="0"/>
      <dgm:spPr/>
    </dgm:pt>
    <dgm:pt modelId="{E23FD0AB-11BC-0F4B-AF0A-90229D8B6C6B}" type="pres">
      <dgm:prSet presAssocID="{45ECA93D-77A6-4434-9D4F-1FA884716B63}" presName="composite" presStyleCnt="0"/>
      <dgm:spPr/>
    </dgm:pt>
    <dgm:pt modelId="{B38D2250-AF53-304E-AFDD-6393315640E1}" type="pres">
      <dgm:prSet presAssocID="{45ECA93D-77A6-4434-9D4F-1FA884716B63}" presName="background" presStyleLbl="node0" presStyleIdx="1" presStyleCnt="2"/>
      <dgm:spPr/>
    </dgm:pt>
    <dgm:pt modelId="{FA4E3B52-1145-C74E-B20A-F4032FDE42FE}" type="pres">
      <dgm:prSet presAssocID="{45ECA93D-77A6-4434-9D4F-1FA884716B63}" presName="text" presStyleLbl="fgAcc0" presStyleIdx="1" presStyleCnt="2">
        <dgm:presLayoutVars>
          <dgm:chPref val="3"/>
        </dgm:presLayoutVars>
      </dgm:prSet>
      <dgm:spPr/>
    </dgm:pt>
    <dgm:pt modelId="{CB14F9B6-A6F7-9747-84F8-593FE91BD278}" type="pres">
      <dgm:prSet presAssocID="{45ECA93D-77A6-4434-9D4F-1FA884716B63}" presName="hierChild2" presStyleCnt="0"/>
      <dgm:spPr/>
    </dgm:pt>
  </dgm:ptLst>
  <dgm:cxnLst>
    <dgm:cxn modelId="{EA42750D-7756-482C-BFF7-50F5135AF0B6}" srcId="{4BADC4D5-0840-4417-AC65-4BA009221903}" destId="{45ECA93D-77A6-4434-9D4F-1FA884716B63}" srcOrd="1" destOrd="0" parTransId="{225186AB-4FBB-48E3-AC91-BA667995C40A}" sibTransId="{B7A9B5C2-7F46-4657-8578-90C642BFF2E5}"/>
    <dgm:cxn modelId="{784FCB97-99A3-4642-9C61-54C657E28BBE}" type="presOf" srcId="{D7307B8A-6EBB-45ED-8DFC-9F108808AC64}" destId="{57558B42-AB7D-1348-9F08-5785325D03B6}" srcOrd="0" destOrd="0" presId="urn:microsoft.com/office/officeart/2005/8/layout/hierarchy1"/>
    <dgm:cxn modelId="{AA1D76A2-2935-3C4C-A83E-2E9C41FC7507}" type="presOf" srcId="{4BADC4D5-0840-4417-AC65-4BA009221903}" destId="{FF86FA1C-9380-A74E-A5D1-FCF9EBDC1775}" srcOrd="0" destOrd="0" presId="urn:microsoft.com/office/officeart/2005/8/layout/hierarchy1"/>
    <dgm:cxn modelId="{3C1D73AF-2D62-E041-9205-328A7ECB5A56}" type="presOf" srcId="{45ECA93D-77A6-4434-9D4F-1FA884716B63}" destId="{FA4E3B52-1145-C74E-B20A-F4032FDE42FE}" srcOrd="0" destOrd="0" presId="urn:microsoft.com/office/officeart/2005/8/layout/hierarchy1"/>
    <dgm:cxn modelId="{343373F4-6389-4510-BC01-F54CB67E941E}" srcId="{4BADC4D5-0840-4417-AC65-4BA009221903}" destId="{D7307B8A-6EBB-45ED-8DFC-9F108808AC64}" srcOrd="0" destOrd="0" parTransId="{5E956DC8-2229-42AD-8439-E00283086B6E}" sibTransId="{B680E56D-6634-4B2F-827D-5879A86FCB2B}"/>
    <dgm:cxn modelId="{D5C0510E-B9B3-C64F-A68D-73ED7BB374DC}" type="presParOf" srcId="{FF86FA1C-9380-A74E-A5D1-FCF9EBDC1775}" destId="{7D4951E0-2CD0-8C46-84E4-6E0338A9DA5A}" srcOrd="0" destOrd="0" presId="urn:microsoft.com/office/officeart/2005/8/layout/hierarchy1"/>
    <dgm:cxn modelId="{E5325F3E-AC57-7049-9210-F864877244C4}" type="presParOf" srcId="{7D4951E0-2CD0-8C46-84E4-6E0338A9DA5A}" destId="{6DA88BA8-7EB8-FE47-87DC-4A3A04F72063}" srcOrd="0" destOrd="0" presId="urn:microsoft.com/office/officeart/2005/8/layout/hierarchy1"/>
    <dgm:cxn modelId="{B1D450BD-87E5-5048-872B-593642B7AA4B}" type="presParOf" srcId="{6DA88BA8-7EB8-FE47-87DC-4A3A04F72063}" destId="{B1D2A72B-A513-2B4F-9612-8E5D52DD2D49}" srcOrd="0" destOrd="0" presId="urn:microsoft.com/office/officeart/2005/8/layout/hierarchy1"/>
    <dgm:cxn modelId="{FBC7BA00-CABD-3A42-8573-6990E3EDF1C1}" type="presParOf" srcId="{6DA88BA8-7EB8-FE47-87DC-4A3A04F72063}" destId="{57558B42-AB7D-1348-9F08-5785325D03B6}" srcOrd="1" destOrd="0" presId="urn:microsoft.com/office/officeart/2005/8/layout/hierarchy1"/>
    <dgm:cxn modelId="{310E1E7C-01A0-6B43-9B95-52F881B9B327}" type="presParOf" srcId="{7D4951E0-2CD0-8C46-84E4-6E0338A9DA5A}" destId="{34FCAF3D-6275-6D45-A681-4BC8ECB7EF49}" srcOrd="1" destOrd="0" presId="urn:microsoft.com/office/officeart/2005/8/layout/hierarchy1"/>
    <dgm:cxn modelId="{7B37AB3A-D3BF-CE48-8E0D-0ED295C48ED2}" type="presParOf" srcId="{FF86FA1C-9380-A74E-A5D1-FCF9EBDC1775}" destId="{3C018405-3DA8-A043-AB18-F8C62ED0CB23}" srcOrd="1" destOrd="0" presId="urn:microsoft.com/office/officeart/2005/8/layout/hierarchy1"/>
    <dgm:cxn modelId="{A3020DA5-8E4B-C542-8B78-1DE2FC4DBAF6}" type="presParOf" srcId="{3C018405-3DA8-A043-AB18-F8C62ED0CB23}" destId="{E23FD0AB-11BC-0F4B-AF0A-90229D8B6C6B}" srcOrd="0" destOrd="0" presId="urn:microsoft.com/office/officeart/2005/8/layout/hierarchy1"/>
    <dgm:cxn modelId="{7C97A801-AC63-614A-A5BA-957C2DF7CB44}" type="presParOf" srcId="{E23FD0AB-11BC-0F4B-AF0A-90229D8B6C6B}" destId="{B38D2250-AF53-304E-AFDD-6393315640E1}" srcOrd="0" destOrd="0" presId="urn:microsoft.com/office/officeart/2005/8/layout/hierarchy1"/>
    <dgm:cxn modelId="{87D0BE1A-4A46-D942-B1DC-1F3329B2E4C6}" type="presParOf" srcId="{E23FD0AB-11BC-0F4B-AF0A-90229D8B6C6B}" destId="{FA4E3B52-1145-C74E-B20A-F4032FDE42FE}" srcOrd="1" destOrd="0" presId="urn:microsoft.com/office/officeart/2005/8/layout/hierarchy1"/>
    <dgm:cxn modelId="{059E0A70-5957-6849-95B6-3C144AC6A547}" type="presParOf" srcId="{3C018405-3DA8-A043-AB18-F8C62ED0CB23}" destId="{CB14F9B6-A6F7-9747-84F8-593FE91BD2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5ABBD-3EB9-40E5-B335-9224E653B1D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0A82409-0F66-4779-9EDE-516D34DEFB24}">
      <dgm:prSet/>
      <dgm:spPr/>
      <dgm:t>
        <a:bodyPr/>
        <a:lstStyle/>
        <a:p>
          <a:r>
            <a:rPr lang="en-US"/>
            <a:t>Application security</a:t>
          </a:r>
        </a:p>
      </dgm:t>
    </dgm:pt>
    <dgm:pt modelId="{B0EB0953-6160-4417-A7C8-587007E78389}" type="parTrans" cxnId="{C8D5039C-4C21-4A58-A73B-AA6505575425}">
      <dgm:prSet/>
      <dgm:spPr/>
      <dgm:t>
        <a:bodyPr/>
        <a:lstStyle/>
        <a:p>
          <a:endParaRPr lang="en-US"/>
        </a:p>
      </dgm:t>
    </dgm:pt>
    <dgm:pt modelId="{827AE01D-8172-4B1E-AB1A-7D376AB59BB9}" type="sibTrans" cxnId="{C8D5039C-4C21-4A58-A73B-AA6505575425}">
      <dgm:prSet/>
      <dgm:spPr/>
      <dgm:t>
        <a:bodyPr/>
        <a:lstStyle/>
        <a:p>
          <a:endParaRPr lang="en-US"/>
        </a:p>
      </dgm:t>
    </dgm:pt>
    <dgm:pt modelId="{68C4CDFB-8986-4CCF-82EC-265074F7F772}">
      <dgm:prSet/>
      <dgm:spPr/>
      <dgm:t>
        <a:bodyPr/>
        <a:lstStyle/>
        <a:p>
          <a:r>
            <a:rPr lang="en-US"/>
            <a:t>Information or data security</a:t>
          </a:r>
        </a:p>
      </dgm:t>
    </dgm:pt>
    <dgm:pt modelId="{45309305-0B40-438A-A379-537204DD796D}" type="parTrans" cxnId="{44E98642-E184-4FA0-A695-09D315BA5D2E}">
      <dgm:prSet/>
      <dgm:spPr/>
      <dgm:t>
        <a:bodyPr/>
        <a:lstStyle/>
        <a:p>
          <a:endParaRPr lang="en-US"/>
        </a:p>
      </dgm:t>
    </dgm:pt>
    <dgm:pt modelId="{08606A01-E550-4A8F-A3D3-D7158F606EC6}" type="sibTrans" cxnId="{44E98642-E184-4FA0-A695-09D315BA5D2E}">
      <dgm:prSet/>
      <dgm:spPr/>
      <dgm:t>
        <a:bodyPr/>
        <a:lstStyle/>
        <a:p>
          <a:endParaRPr lang="en-US"/>
        </a:p>
      </dgm:t>
    </dgm:pt>
    <dgm:pt modelId="{BF63917D-8EBB-4FF5-A01B-81D093DB6D1E}">
      <dgm:prSet/>
      <dgm:spPr/>
      <dgm:t>
        <a:bodyPr/>
        <a:lstStyle/>
        <a:p>
          <a:r>
            <a:rPr lang="en-US"/>
            <a:t>Network security</a:t>
          </a:r>
        </a:p>
      </dgm:t>
    </dgm:pt>
    <dgm:pt modelId="{9A2C5C00-4641-4296-ABD5-E063DD591B2D}" type="parTrans" cxnId="{8F0FEEFF-4F27-4A95-9734-276FF84601E9}">
      <dgm:prSet/>
      <dgm:spPr/>
      <dgm:t>
        <a:bodyPr/>
        <a:lstStyle/>
        <a:p>
          <a:endParaRPr lang="en-US"/>
        </a:p>
      </dgm:t>
    </dgm:pt>
    <dgm:pt modelId="{388A62EB-6E85-4CF9-89B4-5CD214A0E5A8}" type="sibTrans" cxnId="{8F0FEEFF-4F27-4A95-9734-276FF84601E9}">
      <dgm:prSet/>
      <dgm:spPr/>
      <dgm:t>
        <a:bodyPr/>
        <a:lstStyle/>
        <a:p>
          <a:endParaRPr lang="en-US"/>
        </a:p>
      </dgm:t>
    </dgm:pt>
    <dgm:pt modelId="{D96C5BE8-B06C-4F1F-91ED-ECCA3E5CB1FC}">
      <dgm:prSet/>
      <dgm:spPr/>
      <dgm:t>
        <a:bodyPr/>
        <a:lstStyle/>
        <a:p>
          <a:r>
            <a:rPr lang="en-US"/>
            <a:t>Disaster recovery/business continuity planning</a:t>
          </a:r>
        </a:p>
      </dgm:t>
    </dgm:pt>
    <dgm:pt modelId="{85B10283-9CB0-4396-978C-F4957372E925}" type="parTrans" cxnId="{D652AADC-C7A3-4A5A-9E49-3B844857DEF4}">
      <dgm:prSet/>
      <dgm:spPr/>
      <dgm:t>
        <a:bodyPr/>
        <a:lstStyle/>
        <a:p>
          <a:endParaRPr lang="en-US"/>
        </a:p>
      </dgm:t>
    </dgm:pt>
    <dgm:pt modelId="{73138D46-CFC1-4E09-B7C2-05988412D6C9}" type="sibTrans" cxnId="{D652AADC-C7A3-4A5A-9E49-3B844857DEF4}">
      <dgm:prSet/>
      <dgm:spPr/>
      <dgm:t>
        <a:bodyPr/>
        <a:lstStyle/>
        <a:p>
          <a:endParaRPr lang="en-US"/>
        </a:p>
      </dgm:t>
    </dgm:pt>
    <dgm:pt modelId="{4C9362E9-5E53-4F17-A0D3-97D50AF8C1F8}">
      <dgm:prSet/>
      <dgm:spPr/>
      <dgm:t>
        <a:bodyPr/>
        <a:lstStyle/>
        <a:p>
          <a:r>
            <a:rPr lang="en-US"/>
            <a:t>Operational security</a:t>
          </a:r>
        </a:p>
      </dgm:t>
    </dgm:pt>
    <dgm:pt modelId="{27828A9D-B94E-41E3-9CDB-A5CF8705EBAB}" type="parTrans" cxnId="{3FA96A5E-AD22-4E3E-A110-173C8DF9881E}">
      <dgm:prSet/>
      <dgm:spPr/>
      <dgm:t>
        <a:bodyPr/>
        <a:lstStyle/>
        <a:p>
          <a:endParaRPr lang="en-US"/>
        </a:p>
      </dgm:t>
    </dgm:pt>
    <dgm:pt modelId="{909ACC5D-504D-4D91-9C3A-0AE1CBF6A6D0}" type="sibTrans" cxnId="{3FA96A5E-AD22-4E3E-A110-173C8DF9881E}">
      <dgm:prSet/>
      <dgm:spPr/>
      <dgm:t>
        <a:bodyPr/>
        <a:lstStyle/>
        <a:p>
          <a:endParaRPr lang="en-US"/>
        </a:p>
      </dgm:t>
    </dgm:pt>
    <dgm:pt modelId="{862FF34B-D6E3-4060-96E7-B7F37A377AB0}">
      <dgm:prSet/>
      <dgm:spPr/>
      <dgm:t>
        <a:bodyPr/>
        <a:lstStyle/>
        <a:p>
          <a:r>
            <a:rPr lang="en-US"/>
            <a:t>Cloud security</a:t>
          </a:r>
        </a:p>
      </dgm:t>
    </dgm:pt>
    <dgm:pt modelId="{2738D28F-2C3C-4B85-9C10-300ACDAE8848}" type="parTrans" cxnId="{1A255FEB-30D5-4160-84C1-214BF3FA527E}">
      <dgm:prSet/>
      <dgm:spPr/>
      <dgm:t>
        <a:bodyPr/>
        <a:lstStyle/>
        <a:p>
          <a:endParaRPr lang="en-US"/>
        </a:p>
      </dgm:t>
    </dgm:pt>
    <dgm:pt modelId="{AD99880B-79A7-4C20-A3D9-02AAA913536A}" type="sibTrans" cxnId="{1A255FEB-30D5-4160-84C1-214BF3FA527E}">
      <dgm:prSet/>
      <dgm:spPr/>
      <dgm:t>
        <a:bodyPr/>
        <a:lstStyle/>
        <a:p>
          <a:endParaRPr lang="en-US"/>
        </a:p>
      </dgm:t>
    </dgm:pt>
    <dgm:pt modelId="{4563F3A6-B5F5-4196-8A65-537BBDD04138}">
      <dgm:prSet/>
      <dgm:spPr/>
      <dgm:t>
        <a:bodyPr/>
        <a:lstStyle/>
        <a:p>
          <a:r>
            <a:rPr lang="en-US"/>
            <a:t>Critical infrastructure security</a:t>
          </a:r>
        </a:p>
      </dgm:t>
    </dgm:pt>
    <dgm:pt modelId="{96F6D2E4-B28D-4849-80DA-CC07BFD83F0C}" type="parTrans" cxnId="{B44EF605-7B7B-4D55-9A8A-72EB9E9B3552}">
      <dgm:prSet/>
      <dgm:spPr/>
      <dgm:t>
        <a:bodyPr/>
        <a:lstStyle/>
        <a:p>
          <a:endParaRPr lang="en-US"/>
        </a:p>
      </dgm:t>
    </dgm:pt>
    <dgm:pt modelId="{6063BB8F-66E9-4DF8-B0E2-8BB6C122E9DE}" type="sibTrans" cxnId="{B44EF605-7B7B-4D55-9A8A-72EB9E9B3552}">
      <dgm:prSet/>
      <dgm:spPr/>
      <dgm:t>
        <a:bodyPr/>
        <a:lstStyle/>
        <a:p>
          <a:endParaRPr lang="en-US"/>
        </a:p>
      </dgm:t>
    </dgm:pt>
    <dgm:pt modelId="{3D8A8288-2D51-4221-ACE2-189964CAD3FD}">
      <dgm:prSet/>
      <dgm:spPr/>
      <dgm:t>
        <a:bodyPr/>
        <a:lstStyle/>
        <a:p>
          <a:r>
            <a:rPr lang="en-US"/>
            <a:t>Physical security</a:t>
          </a:r>
        </a:p>
      </dgm:t>
    </dgm:pt>
    <dgm:pt modelId="{57B72B08-6ADC-4785-9114-EF4B0381C339}" type="parTrans" cxnId="{5D64629A-896E-48C8-BD00-99E8B83A1715}">
      <dgm:prSet/>
      <dgm:spPr/>
      <dgm:t>
        <a:bodyPr/>
        <a:lstStyle/>
        <a:p>
          <a:endParaRPr lang="en-US"/>
        </a:p>
      </dgm:t>
    </dgm:pt>
    <dgm:pt modelId="{1ABE7589-E0C3-4A1E-88A8-BB273BBF9217}" type="sibTrans" cxnId="{5D64629A-896E-48C8-BD00-99E8B83A1715}">
      <dgm:prSet/>
      <dgm:spPr/>
      <dgm:t>
        <a:bodyPr/>
        <a:lstStyle/>
        <a:p>
          <a:endParaRPr lang="en-US"/>
        </a:p>
      </dgm:t>
    </dgm:pt>
    <dgm:pt modelId="{CAA0F488-49D5-4FC3-B168-CA33CCF36A4C}">
      <dgm:prSet/>
      <dgm:spPr/>
      <dgm:t>
        <a:bodyPr/>
        <a:lstStyle/>
        <a:p>
          <a:r>
            <a:rPr lang="en-US"/>
            <a:t>End-user education</a:t>
          </a:r>
        </a:p>
      </dgm:t>
    </dgm:pt>
    <dgm:pt modelId="{D51CD7DC-1B62-418F-B090-4B6324107800}" type="parTrans" cxnId="{37F80884-B2C3-4AC4-8F4D-6F3487A99B55}">
      <dgm:prSet/>
      <dgm:spPr/>
      <dgm:t>
        <a:bodyPr/>
        <a:lstStyle/>
        <a:p>
          <a:endParaRPr lang="en-US"/>
        </a:p>
      </dgm:t>
    </dgm:pt>
    <dgm:pt modelId="{B200CB4C-04B1-45F0-8F2B-27EDBE6C39AD}" type="sibTrans" cxnId="{37F80884-B2C3-4AC4-8F4D-6F3487A99B55}">
      <dgm:prSet/>
      <dgm:spPr/>
      <dgm:t>
        <a:bodyPr/>
        <a:lstStyle/>
        <a:p>
          <a:endParaRPr lang="en-US"/>
        </a:p>
      </dgm:t>
    </dgm:pt>
    <dgm:pt modelId="{3F9FEFE9-9AA4-0548-B829-543CF360024D}" type="pres">
      <dgm:prSet presAssocID="{3D85ABBD-3EB9-40E5-B335-9224E653B1D0}" presName="diagram" presStyleCnt="0">
        <dgm:presLayoutVars>
          <dgm:dir/>
          <dgm:resizeHandles val="exact"/>
        </dgm:presLayoutVars>
      </dgm:prSet>
      <dgm:spPr/>
    </dgm:pt>
    <dgm:pt modelId="{170468AB-CFA6-6843-B5FF-489343143113}" type="pres">
      <dgm:prSet presAssocID="{30A82409-0F66-4779-9EDE-516D34DEFB24}" presName="node" presStyleLbl="node1" presStyleIdx="0" presStyleCnt="9">
        <dgm:presLayoutVars>
          <dgm:bulletEnabled val="1"/>
        </dgm:presLayoutVars>
      </dgm:prSet>
      <dgm:spPr/>
    </dgm:pt>
    <dgm:pt modelId="{45CD9734-E4A9-0B42-92DD-64F590457B6E}" type="pres">
      <dgm:prSet presAssocID="{827AE01D-8172-4B1E-AB1A-7D376AB59BB9}" presName="sibTrans" presStyleCnt="0"/>
      <dgm:spPr/>
    </dgm:pt>
    <dgm:pt modelId="{3FDA9D61-F790-5A47-A0A0-A7138BBFA5C2}" type="pres">
      <dgm:prSet presAssocID="{68C4CDFB-8986-4CCF-82EC-265074F7F772}" presName="node" presStyleLbl="node1" presStyleIdx="1" presStyleCnt="9">
        <dgm:presLayoutVars>
          <dgm:bulletEnabled val="1"/>
        </dgm:presLayoutVars>
      </dgm:prSet>
      <dgm:spPr/>
    </dgm:pt>
    <dgm:pt modelId="{5152B2FF-2A75-5A46-92BD-DA4E341A4497}" type="pres">
      <dgm:prSet presAssocID="{08606A01-E550-4A8F-A3D3-D7158F606EC6}" presName="sibTrans" presStyleCnt="0"/>
      <dgm:spPr/>
    </dgm:pt>
    <dgm:pt modelId="{7CDA1E0A-AE40-E348-9046-96AC25D7E1FA}" type="pres">
      <dgm:prSet presAssocID="{BF63917D-8EBB-4FF5-A01B-81D093DB6D1E}" presName="node" presStyleLbl="node1" presStyleIdx="2" presStyleCnt="9">
        <dgm:presLayoutVars>
          <dgm:bulletEnabled val="1"/>
        </dgm:presLayoutVars>
      </dgm:prSet>
      <dgm:spPr/>
    </dgm:pt>
    <dgm:pt modelId="{1A438E61-DA26-404F-B2C7-806D6CC6E55F}" type="pres">
      <dgm:prSet presAssocID="{388A62EB-6E85-4CF9-89B4-5CD214A0E5A8}" presName="sibTrans" presStyleCnt="0"/>
      <dgm:spPr/>
    </dgm:pt>
    <dgm:pt modelId="{FED24253-76F9-2246-99B9-27461BC0AECF}" type="pres">
      <dgm:prSet presAssocID="{D96C5BE8-B06C-4F1F-91ED-ECCA3E5CB1FC}" presName="node" presStyleLbl="node1" presStyleIdx="3" presStyleCnt="9">
        <dgm:presLayoutVars>
          <dgm:bulletEnabled val="1"/>
        </dgm:presLayoutVars>
      </dgm:prSet>
      <dgm:spPr/>
    </dgm:pt>
    <dgm:pt modelId="{F7FB9852-7148-D242-B73A-4719242ECFBB}" type="pres">
      <dgm:prSet presAssocID="{73138D46-CFC1-4E09-B7C2-05988412D6C9}" presName="sibTrans" presStyleCnt="0"/>
      <dgm:spPr/>
    </dgm:pt>
    <dgm:pt modelId="{37AAE9FD-3516-1148-B56A-9780821774B3}" type="pres">
      <dgm:prSet presAssocID="{4C9362E9-5E53-4F17-A0D3-97D50AF8C1F8}" presName="node" presStyleLbl="node1" presStyleIdx="4" presStyleCnt="9">
        <dgm:presLayoutVars>
          <dgm:bulletEnabled val="1"/>
        </dgm:presLayoutVars>
      </dgm:prSet>
      <dgm:spPr/>
    </dgm:pt>
    <dgm:pt modelId="{46740C05-B78F-254F-ACDA-0B32523A02E0}" type="pres">
      <dgm:prSet presAssocID="{909ACC5D-504D-4D91-9C3A-0AE1CBF6A6D0}" presName="sibTrans" presStyleCnt="0"/>
      <dgm:spPr/>
    </dgm:pt>
    <dgm:pt modelId="{8B9924E2-D837-AF42-BFA3-941747BBD821}" type="pres">
      <dgm:prSet presAssocID="{862FF34B-D6E3-4060-96E7-B7F37A377AB0}" presName="node" presStyleLbl="node1" presStyleIdx="5" presStyleCnt="9">
        <dgm:presLayoutVars>
          <dgm:bulletEnabled val="1"/>
        </dgm:presLayoutVars>
      </dgm:prSet>
      <dgm:spPr/>
    </dgm:pt>
    <dgm:pt modelId="{0254FEE5-34EA-B44E-BF32-72AEE23CF2FC}" type="pres">
      <dgm:prSet presAssocID="{AD99880B-79A7-4C20-A3D9-02AAA913536A}" presName="sibTrans" presStyleCnt="0"/>
      <dgm:spPr/>
    </dgm:pt>
    <dgm:pt modelId="{95B8D341-491A-0E4F-984A-ACC1E451BDB7}" type="pres">
      <dgm:prSet presAssocID="{4563F3A6-B5F5-4196-8A65-537BBDD04138}" presName="node" presStyleLbl="node1" presStyleIdx="6" presStyleCnt="9">
        <dgm:presLayoutVars>
          <dgm:bulletEnabled val="1"/>
        </dgm:presLayoutVars>
      </dgm:prSet>
      <dgm:spPr/>
    </dgm:pt>
    <dgm:pt modelId="{CEFAEA2B-C0DE-9E44-8A6A-5D1F1748720B}" type="pres">
      <dgm:prSet presAssocID="{6063BB8F-66E9-4DF8-B0E2-8BB6C122E9DE}" presName="sibTrans" presStyleCnt="0"/>
      <dgm:spPr/>
    </dgm:pt>
    <dgm:pt modelId="{5FAD7279-C1EE-CB43-A9C9-9C729C94C799}" type="pres">
      <dgm:prSet presAssocID="{3D8A8288-2D51-4221-ACE2-189964CAD3FD}" presName="node" presStyleLbl="node1" presStyleIdx="7" presStyleCnt="9">
        <dgm:presLayoutVars>
          <dgm:bulletEnabled val="1"/>
        </dgm:presLayoutVars>
      </dgm:prSet>
      <dgm:spPr/>
    </dgm:pt>
    <dgm:pt modelId="{BF30A65B-99F6-C84D-AE33-DEA76D89C035}" type="pres">
      <dgm:prSet presAssocID="{1ABE7589-E0C3-4A1E-88A8-BB273BBF9217}" presName="sibTrans" presStyleCnt="0"/>
      <dgm:spPr/>
    </dgm:pt>
    <dgm:pt modelId="{F8884D82-3156-3C4E-A6EE-CCAEF28BF149}" type="pres">
      <dgm:prSet presAssocID="{CAA0F488-49D5-4FC3-B168-CA33CCF36A4C}" presName="node" presStyleLbl="node1" presStyleIdx="8" presStyleCnt="9">
        <dgm:presLayoutVars>
          <dgm:bulletEnabled val="1"/>
        </dgm:presLayoutVars>
      </dgm:prSet>
      <dgm:spPr/>
    </dgm:pt>
  </dgm:ptLst>
  <dgm:cxnLst>
    <dgm:cxn modelId="{DB469404-1360-C344-A200-4F86840EE80F}" type="presOf" srcId="{862FF34B-D6E3-4060-96E7-B7F37A377AB0}" destId="{8B9924E2-D837-AF42-BFA3-941747BBD821}" srcOrd="0" destOrd="0" presId="urn:microsoft.com/office/officeart/2005/8/layout/default"/>
    <dgm:cxn modelId="{B44EF605-7B7B-4D55-9A8A-72EB9E9B3552}" srcId="{3D85ABBD-3EB9-40E5-B335-9224E653B1D0}" destId="{4563F3A6-B5F5-4196-8A65-537BBDD04138}" srcOrd="6" destOrd="0" parTransId="{96F6D2E4-B28D-4849-80DA-CC07BFD83F0C}" sibTransId="{6063BB8F-66E9-4DF8-B0E2-8BB6C122E9DE}"/>
    <dgm:cxn modelId="{7D593912-87BB-B14B-8C47-A2139EF4A802}" type="presOf" srcId="{4C9362E9-5E53-4F17-A0D3-97D50AF8C1F8}" destId="{37AAE9FD-3516-1148-B56A-9780821774B3}" srcOrd="0" destOrd="0" presId="urn:microsoft.com/office/officeart/2005/8/layout/default"/>
    <dgm:cxn modelId="{404CD912-1F49-CE4D-8CE5-BB040CD4A18F}" type="presOf" srcId="{3D85ABBD-3EB9-40E5-B335-9224E653B1D0}" destId="{3F9FEFE9-9AA4-0548-B829-543CF360024D}" srcOrd="0" destOrd="0" presId="urn:microsoft.com/office/officeart/2005/8/layout/default"/>
    <dgm:cxn modelId="{939F5418-96E4-1046-9294-9A9BD1F41061}" type="presOf" srcId="{D96C5BE8-B06C-4F1F-91ED-ECCA3E5CB1FC}" destId="{FED24253-76F9-2246-99B9-27461BC0AECF}" srcOrd="0" destOrd="0" presId="urn:microsoft.com/office/officeart/2005/8/layout/default"/>
    <dgm:cxn modelId="{3981882A-ECE7-B144-BD41-46DCF7E44463}" type="presOf" srcId="{68C4CDFB-8986-4CCF-82EC-265074F7F772}" destId="{3FDA9D61-F790-5A47-A0A0-A7138BBFA5C2}" srcOrd="0" destOrd="0" presId="urn:microsoft.com/office/officeart/2005/8/layout/default"/>
    <dgm:cxn modelId="{44E98642-E184-4FA0-A695-09D315BA5D2E}" srcId="{3D85ABBD-3EB9-40E5-B335-9224E653B1D0}" destId="{68C4CDFB-8986-4CCF-82EC-265074F7F772}" srcOrd="1" destOrd="0" parTransId="{45309305-0B40-438A-A379-537204DD796D}" sibTransId="{08606A01-E550-4A8F-A3D3-D7158F606EC6}"/>
    <dgm:cxn modelId="{044EF643-1626-9C4A-A7BB-0A8EEE25AE36}" type="presOf" srcId="{3D8A8288-2D51-4221-ACE2-189964CAD3FD}" destId="{5FAD7279-C1EE-CB43-A9C9-9C729C94C799}" srcOrd="0" destOrd="0" presId="urn:microsoft.com/office/officeart/2005/8/layout/default"/>
    <dgm:cxn modelId="{3FA96A5E-AD22-4E3E-A110-173C8DF9881E}" srcId="{3D85ABBD-3EB9-40E5-B335-9224E653B1D0}" destId="{4C9362E9-5E53-4F17-A0D3-97D50AF8C1F8}" srcOrd="4" destOrd="0" parTransId="{27828A9D-B94E-41E3-9CDB-A5CF8705EBAB}" sibTransId="{909ACC5D-504D-4D91-9C3A-0AE1CBF6A6D0}"/>
    <dgm:cxn modelId="{37F80884-B2C3-4AC4-8F4D-6F3487A99B55}" srcId="{3D85ABBD-3EB9-40E5-B335-9224E653B1D0}" destId="{CAA0F488-49D5-4FC3-B168-CA33CCF36A4C}" srcOrd="8" destOrd="0" parTransId="{D51CD7DC-1B62-418F-B090-4B6324107800}" sibTransId="{B200CB4C-04B1-45F0-8F2B-27EDBE6C39AD}"/>
    <dgm:cxn modelId="{CB518A8F-C42C-AC49-940E-FF5161D3E931}" type="presOf" srcId="{30A82409-0F66-4779-9EDE-516D34DEFB24}" destId="{170468AB-CFA6-6843-B5FF-489343143113}" srcOrd="0" destOrd="0" presId="urn:microsoft.com/office/officeart/2005/8/layout/default"/>
    <dgm:cxn modelId="{5D64629A-896E-48C8-BD00-99E8B83A1715}" srcId="{3D85ABBD-3EB9-40E5-B335-9224E653B1D0}" destId="{3D8A8288-2D51-4221-ACE2-189964CAD3FD}" srcOrd="7" destOrd="0" parTransId="{57B72B08-6ADC-4785-9114-EF4B0381C339}" sibTransId="{1ABE7589-E0C3-4A1E-88A8-BB273BBF9217}"/>
    <dgm:cxn modelId="{C8D5039C-4C21-4A58-A73B-AA6505575425}" srcId="{3D85ABBD-3EB9-40E5-B335-9224E653B1D0}" destId="{30A82409-0F66-4779-9EDE-516D34DEFB24}" srcOrd="0" destOrd="0" parTransId="{B0EB0953-6160-4417-A7C8-587007E78389}" sibTransId="{827AE01D-8172-4B1E-AB1A-7D376AB59BB9}"/>
    <dgm:cxn modelId="{55E868B4-F1F1-A747-AA25-78C9C3B2CE27}" type="presOf" srcId="{BF63917D-8EBB-4FF5-A01B-81D093DB6D1E}" destId="{7CDA1E0A-AE40-E348-9046-96AC25D7E1FA}" srcOrd="0" destOrd="0" presId="urn:microsoft.com/office/officeart/2005/8/layout/default"/>
    <dgm:cxn modelId="{D652AADC-C7A3-4A5A-9E49-3B844857DEF4}" srcId="{3D85ABBD-3EB9-40E5-B335-9224E653B1D0}" destId="{D96C5BE8-B06C-4F1F-91ED-ECCA3E5CB1FC}" srcOrd="3" destOrd="0" parTransId="{85B10283-9CB0-4396-978C-F4957372E925}" sibTransId="{73138D46-CFC1-4E09-B7C2-05988412D6C9}"/>
    <dgm:cxn modelId="{480E84E6-93D3-E34E-A795-F8C723C4C1D6}" type="presOf" srcId="{CAA0F488-49D5-4FC3-B168-CA33CCF36A4C}" destId="{F8884D82-3156-3C4E-A6EE-CCAEF28BF149}" srcOrd="0" destOrd="0" presId="urn:microsoft.com/office/officeart/2005/8/layout/default"/>
    <dgm:cxn modelId="{1A255FEB-30D5-4160-84C1-214BF3FA527E}" srcId="{3D85ABBD-3EB9-40E5-B335-9224E653B1D0}" destId="{862FF34B-D6E3-4060-96E7-B7F37A377AB0}" srcOrd="5" destOrd="0" parTransId="{2738D28F-2C3C-4B85-9C10-300ACDAE8848}" sibTransId="{AD99880B-79A7-4C20-A3D9-02AAA913536A}"/>
    <dgm:cxn modelId="{A8D5A1F3-AD60-BB4E-B57E-33E7F09C4605}" type="presOf" srcId="{4563F3A6-B5F5-4196-8A65-537BBDD04138}" destId="{95B8D341-491A-0E4F-984A-ACC1E451BDB7}" srcOrd="0" destOrd="0" presId="urn:microsoft.com/office/officeart/2005/8/layout/default"/>
    <dgm:cxn modelId="{8F0FEEFF-4F27-4A95-9734-276FF84601E9}" srcId="{3D85ABBD-3EB9-40E5-B335-9224E653B1D0}" destId="{BF63917D-8EBB-4FF5-A01B-81D093DB6D1E}" srcOrd="2" destOrd="0" parTransId="{9A2C5C00-4641-4296-ABD5-E063DD591B2D}" sibTransId="{388A62EB-6E85-4CF9-89B4-5CD214A0E5A8}"/>
    <dgm:cxn modelId="{E27DD089-5EB0-B040-A803-1B8AE0624944}" type="presParOf" srcId="{3F9FEFE9-9AA4-0548-B829-543CF360024D}" destId="{170468AB-CFA6-6843-B5FF-489343143113}" srcOrd="0" destOrd="0" presId="urn:microsoft.com/office/officeart/2005/8/layout/default"/>
    <dgm:cxn modelId="{00A71D50-D97E-9647-9F59-8AB440323007}" type="presParOf" srcId="{3F9FEFE9-9AA4-0548-B829-543CF360024D}" destId="{45CD9734-E4A9-0B42-92DD-64F590457B6E}" srcOrd="1" destOrd="0" presId="urn:microsoft.com/office/officeart/2005/8/layout/default"/>
    <dgm:cxn modelId="{72E74CDB-2E7E-F447-940E-0E6007D4E796}" type="presParOf" srcId="{3F9FEFE9-9AA4-0548-B829-543CF360024D}" destId="{3FDA9D61-F790-5A47-A0A0-A7138BBFA5C2}" srcOrd="2" destOrd="0" presId="urn:microsoft.com/office/officeart/2005/8/layout/default"/>
    <dgm:cxn modelId="{6264CA61-D030-4749-807D-65A1F1278136}" type="presParOf" srcId="{3F9FEFE9-9AA4-0548-B829-543CF360024D}" destId="{5152B2FF-2A75-5A46-92BD-DA4E341A4497}" srcOrd="3" destOrd="0" presId="urn:microsoft.com/office/officeart/2005/8/layout/default"/>
    <dgm:cxn modelId="{A9FDC478-353F-C346-88C3-7A393AB09BF8}" type="presParOf" srcId="{3F9FEFE9-9AA4-0548-B829-543CF360024D}" destId="{7CDA1E0A-AE40-E348-9046-96AC25D7E1FA}" srcOrd="4" destOrd="0" presId="urn:microsoft.com/office/officeart/2005/8/layout/default"/>
    <dgm:cxn modelId="{FA245C69-2F9F-104D-AE1B-829BEF39AEA5}" type="presParOf" srcId="{3F9FEFE9-9AA4-0548-B829-543CF360024D}" destId="{1A438E61-DA26-404F-B2C7-806D6CC6E55F}" srcOrd="5" destOrd="0" presId="urn:microsoft.com/office/officeart/2005/8/layout/default"/>
    <dgm:cxn modelId="{FAF08D7F-415F-F84C-9A96-140BCFE1DDE0}" type="presParOf" srcId="{3F9FEFE9-9AA4-0548-B829-543CF360024D}" destId="{FED24253-76F9-2246-99B9-27461BC0AECF}" srcOrd="6" destOrd="0" presId="urn:microsoft.com/office/officeart/2005/8/layout/default"/>
    <dgm:cxn modelId="{6A80B703-AA39-4A41-AF15-B7B359075B37}" type="presParOf" srcId="{3F9FEFE9-9AA4-0548-B829-543CF360024D}" destId="{F7FB9852-7148-D242-B73A-4719242ECFBB}" srcOrd="7" destOrd="0" presId="urn:microsoft.com/office/officeart/2005/8/layout/default"/>
    <dgm:cxn modelId="{F63076F2-2C51-C849-8942-18D1C42A3E00}" type="presParOf" srcId="{3F9FEFE9-9AA4-0548-B829-543CF360024D}" destId="{37AAE9FD-3516-1148-B56A-9780821774B3}" srcOrd="8" destOrd="0" presId="urn:microsoft.com/office/officeart/2005/8/layout/default"/>
    <dgm:cxn modelId="{77D1A91E-3403-DE4E-A0A8-064E2C909F99}" type="presParOf" srcId="{3F9FEFE9-9AA4-0548-B829-543CF360024D}" destId="{46740C05-B78F-254F-ACDA-0B32523A02E0}" srcOrd="9" destOrd="0" presId="urn:microsoft.com/office/officeart/2005/8/layout/default"/>
    <dgm:cxn modelId="{B9CA55FE-B3B7-8140-A278-21152A7B8DAD}" type="presParOf" srcId="{3F9FEFE9-9AA4-0548-B829-543CF360024D}" destId="{8B9924E2-D837-AF42-BFA3-941747BBD821}" srcOrd="10" destOrd="0" presId="urn:microsoft.com/office/officeart/2005/8/layout/default"/>
    <dgm:cxn modelId="{B53E870F-6ACE-9044-A8C9-5D0E5972D877}" type="presParOf" srcId="{3F9FEFE9-9AA4-0548-B829-543CF360024D}" destId="{0254FEE5-34EA-B44E-BF32-72AEE23CF2FC}" srcOrd="11" destOrd="0" presId="urn:microsoft.com/office/officeart/2005/8/layout/default"/>
    <dgm:cxn modelId="{FB397650-6B52-3447-A53F-1B09B4517658}" type="presParOf" srcId="{3F9FEFE9-9AA4-0548-B829-543CF360024D}" destId="{95B8D341-491A-0E4F-984A-ACC1E451BDB7}" srcOrd="12" destOrd="0" presId="urn:microsoft.com/office/officeart/2005/8/layout/default"/>
    <dgm:cxn modelId="{7E642EDC-C39A-0148-9A88-9E3BFFBA8251}" type="presParOf" srcId="{3F9FEFE9-9AA4-0548-B829-543CF360024D}" destId="{CEFAEA2B-C0DE-9E44-8A6A-5D1F1748720B}" srcOrd="13" destOrd="0" presId="urn:microsoft.com/office/officeart/2005/8/layout/default"/>
    <dgm:cxn modelId="{2554C422-08B6-9E44-B558-007DF9A6AFC6}" type="presParOf" srcId="{3F9FEFE9-9AA4-0548-B829-543CF360024D}" destId="{5FAD7279-C1EE-CB43-A9C9-9C729C94C799}" srcOrd="14" destOrd="0" presId="urn:microsoft.com/office/officeart/2005/8/layout/default"/>
    <dgm:cxn modelId="{942F6689-3AC4-E547-84BC-F648B198D3E5}" type="presParOf" srcId="{3F9FEFE9-9AA4-0548-B829-543CF360024D}" destId="{BF30A65B-99F6-C84D-AE33-DEA76D89C035}" srcOrd="15" destOrd="0" presId="urn:microsoft.com/office/officeart/2005/8/layout/default"/>
    <dgm:cxn modelId="{57978622-7E16-904C-B71F-E9A4C4D9A047}" type="presParOf" srcId="{3F9FEFE9-9AA4-0548-B829-543CF360024D}" destId="{F8884D82-3156-3C4E-A6EE-CCAEF28BF14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EE39A6-9E20-4415-8A71-6126AEF4F62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64A8F9F-C7FF-40EF-930C-A5D7AE2E18B1}">
      <dgm:prSet/>
      <dgm:spPr/>
      <dgm:t>
        <a:bodyPr/>
        <a:lstStyle/>
        <a:p>
          <a:r>
            <a:rPr lang="en-US"/>
            <a:t>Numerous countermeasures can help ensure confidentiality against possible threats. These include encryption, network traffic padding, strict access control, rigorous authentication procedures, data classification, and extensive personnel training </a:t>
          </a:r>
        </a:p>
      </dgm:t>
    </dgm:pt>
    <dgm:pt modelId="{CEAC23B0-1A5E-4DBD-86E1-B73427724D32}" type="parTrans" cxnId="{D07EF33F-948E-4363-BACA-1460E50D7D99}">
      <dgm:prSet/>
      <dgm:spPr/>
      <dgm:t>
        <a:bodyPr/>
        <a:lstStyle/>
        <a:p>
          <a:endParaRPr lang="en-US"/>
        </a:p>
      </dgm:t>
    </dgm:pt>
    <dgm:pt modelId="{592EEE16-A967-4BA7-9610-FB00712F9D89}" type="sibTrans" cxnId="{D07EF33F-948E-4363-BACA-1460E50D7D99}">
      <dgm:prSet/>
      <dgm:spPr/>
      <dgm:t>
        <a:bodyPr/>
        <a:lstStyle/>
        <a:p>
          <a:endParaRPr lang="en-US"/>
        </a:p>
      </dgm:t>
    </dgm:pt>
    <dgm:pt modelId="{34483BE7-7DD3-4D1E-B3A9-1768F1431631}">
      <dgm:prSet/>
      <dgm:spPr/>
      <dgm:t>
        <a:bodyPr/>
        <a:lstStyle/>
        <a:p>
          <a:r>
            <a:rPr lang="en-US"/>
            <a:t>Violations of confidentiality are not limited to directed intentional attacks. Many instances of unauthorized disclosure of sensitive or confidential information are the result of human error, oversight, or ineptitude. </a:t>
          </a:r>
        </a:p>
      </dgm:t>
    </dgm:pt>
    <dgm:pt modelId="{D9D2FD97-8887-42BA-B338-1F25347EB927}" type="parTrans" cxnId="{0B20B5C3-2FB9-4B8B-9284-07A0F46906BE}">
      <dgm:prSet/>
      <dgm:spPr/>
      <dgm:t>
        <a:bodyPr/>
        <a:lstStyle/>
        <a:p>
          <a:endParaRPr lang="en-US"/>
        </a:p>
      </dgm:t>
    </dgm:pt>
    <dgm:pt modelId="{4720BA4B-FDD7-40BF-B542-6A9A03CD1637}" type="sibTrans" cxnId="{0B20B5C3-2FB9-4B8B-9284-07A0F46906BE}">
      <dgm:prSet/>
      <dgm:spPr/>
      <dgm:t>
        <a:bodyPr/>
        <a:lstStyle/>
        <a:p>
          <a:endParaRPr lang="en-US"/>
        </a:p>
      </dgm:t>
    </dgm:pt>
    <dgm:pt modelId="{EF06284E-1A85-6143-8CA9-7FE885D989E6}" type="pres">
      <dgm:prSet presAssocID="{E4EE39A6-9E20-4415-8A71-6126AEF4F622}" presName="hierChild1" presStyleCnt="0">
        <dgm:presLayoutVars>
          <dgm:chPref val="1"/>
          <dgm:dir/>
          <dgm:animOne val="branch"/>
          <dgm:animLvl val="lvl"/>
          <dgm:resizeHandles/>
        </dgm:presLayoutVars>
      </dgm:prSet>
      <dgm:spPr/>
    </dgm:pt>
    <dgm:pt modelId="{559A524A-CC06-C645-884A-68779FBEBAAC}" type="pres">
      <dgm:prSet presAssocID="{964A8F9F-C7FF-40EF-930C-A5D7AE2E18B1}" presName="hierRoot1" presStyleCnt="0"/>
      <dgm:spPr/>
    </dgm:pt>
    <dgm:pt modelId="{E1569CEE-2017-5C42-89B0-04FA13265274}" type="pres">
      <dgm:prSet presAssocID="{964A8F9F-C7FF-40EF-930C-A5D7AE2E18B1}" presName="composite" presStyleCnt="0"/>
      <dgm:spPr/>
    </dgm:pt>
    <dgm:pt modelId="{D33BC417-E29D-FD45-8DAB-8ED2033FE209}" type="pres">
      <dgm:prSet presAssocID="{964A8F9F-C7FF-40EF-930C-A5D7AE2E18B1}" presName="background" presStyleLbl="node0" presStyleIdx="0" presStyleCnt="2"/>
      <dgm:spPr/>
    </dgm:pt>
    <dgm:pt modelId="{85648E84-1165-0A48-908B-E499C1E0D83B}" type="pres">
      <dgm:prSet presAssocID="{964A8F9F-C7FF-40EF-930C-A5D7AE2E18B1}" presName="text" presStyleLbl="fgAcc0" presStyleIdx="0" presStyleCnt="2">
        <dgm:presLayoutVars>
          <dgm:chPref val="3"/>
        </dgm:presLayoutVars>
      </dgm:prSet>
      <dgm:spPr/>
    </dgm:pt>
    <dgm:pt modelId="{93599F5C-91C8-3A45-8A11-7481E424BAB0}" type="pres">
      <dgm:prSet presAssocID="{964A8F9F-C7FF-40EF-930C-A5D7AE2E18B1}" presName="hierChild2" presStyleCnt="0"/>
      <dgm:spPr/>
    </dgm:pt>
    <dgm:pt modelId="{78031333-7D1B-8E46-A1C2-C540748809FD}" type="pres">
      <dgm:prSet presAssocID="{34483BE7-7DD3-4D1E-B3A9-1768F1431631}" presName="hierRoot1" presStyleCnt="0"/>
      <dgm:spPr/>
    </dgm:pt>
    <dgm:pt modelId="{BEC1BBBC-89D3-1B4D-A3BD-A4ACA88F1EAC}" type="pres">
      <dgm:prSet presAssocID="{34483BE7-7DD3-4D1E-B3A9-1768F1431631}" presName="composite" presStyleCnt="0"/>
      <dgm:spPr/>
    </dgm:pt>
    <dgm:pt modelId="{D6E29DD0-6956-DB4C-AFB7-DA4DF5B41449}" type="pres">
      <dgm:prSet presAssocID="{34483BE7-7DD3-4D1E-B3A9-1768F1431631}" presName="background" presStyleLbl="node0" presStyleIdx="1" presStyleCnt="2"/>
      <dgm:spPr/>
    </dgm:pt>
    <dgm:pt modelId="{9D87DA1B-71AB-8241-98BD-C14D047FE2A3}" type="pres">
      <dgm:prSet presAssocID="{34483BE7-7DD3-4D1E-B3A9-1768F1431631}" presName="text" presStyleLbl="fgAcc0" presStyleIdx="1" presStyleCnt="2">
        <dgm:presLayoutVars>
          <dgm:chPref val="3"/>
        </dgm:presLayoutVars>
      </dgm:prSet>
      <dgm:spPr/>
    </dgm:pt>
    <dgm:pt modelId="{D99E953F-F7C8-7846-A164-831593C15A95}" type="pres">
      <dgm:prSet presAssocID="{34483BE7-7DD3-4D1E-B3A9-1768F1431631}" presName="hierChild2" presStyleCnt="0"/>
      <dgm:spPr/>
    </dgm:pt>
  </dgm:ptLst>
  <dgm:cxnLst>
    <dgm:cxn modelId="{D07EF33F-948E-4363-BACA-1460E50D7D99}" srcId="{E4EE39A6-9E20-4415-8A71-6126AEF4F622}" destId="{964A8F9F-C7FF-40EF-930C-A5D7AE2E18B1}" srcOrd="0" destOrd="0" parTransId="{CEAC23B0-1A5E-4DBD-86E1-B73427724D32}" sibTransId="{592EEE16-A967-4BA7-9610-FB00712F9D89}"/>
    <dgm:cxn modelId="{3C6C0E61-B12D-C042-BC34-55E5DF70C382}" type="presOf" srcId="{E4EE39A6-9E20-4415-8A71-6126AEF4F622}" destId="{EF06284E-1A85-6143-8CA9-7FE885D989E6}" srcOrd="0" destOrd="0" presId="urn:microsoft.com/office/officeart/2005/8/layout/hierarchy1"/>
    <dgm:cxn modelId="{2AB2BCA9-9153-6446-B53C-10424F2958A1}" type="presOf" srcId="{34483BE7-7DD3-4D1E-B3A9-1768F1431631}" destId="{9D87DA1B-71AB-8241-98BD-C14D047FE2A3}" srcOrd="0" destOrd="0" presId="urn:microsoft.com/office/officeart/2005/8/layout/hierarchy1"/>
    <dgm:cxn modelId="{0B20B5C3-2FB9-4B8B-9284-07A0F46906BE}" srcId="{E4EE39A6-9E20-4415-8A71-6126AEF4F622}" destId="{34483BE7-7DD3-4D1E-B3A9-1768F1431631}" srcOrd="1" destOrd="0" parTransId="{D9D2FD97-8887-42BA-B338-1F25347EB927}" sibTransId="{4720BA4B-FDD7-40BF-B542-6A9A03CD1637}"/>
    <dgm:cxn modelId="{05B1A8FB-BAF1-C747-A60F-F2CF524ABFED}" type="presOf" srcId="{964A8F9F-C7FF-40EF-930C-A5D7AE2E18B1}" destId="{85648E84-1165-0A48-908B-E499C1E0D83B}" srcOrd="0" destOrd="0" presId="urn:microsoft.com/office/officeart/2005/8/layout/hierarchy1"/>
    <dgm:cxn modelId="{56BC8F15-D4D9-F54F-92F8-626A20BE2AFA}" type="presParOf" srcId="{EF06284E-1A85-6143-8CA9-7FE885D989E6}" destId="{559A524A-CC06-C645-884A-68779FBEBAAC}" srcOrd="0" destOrd="0" presId="urn:microsoft.com/office/officeart/2005/8/layout/hierarchy1"/>
    <dgm:cxn modelId="{6DFEA033-5F50-794D-AD3B-43FE8DB7324E}" type="presParOf" srcId="{559A524A-CC06-C645-884A-68779FBEBAAC}" destId="{E1569CEE-2017-5C42-89B0-04FA13265274}" srcOrd="0" destOrd="0" presId="urn:microsoft.com/office/officeart/2005/8/layout/hierarchy1"/>
    <dgm:cxn modelId="{B0331E79-FAA1-904B-94C5-B58B587CF4C8}" type="presParOf" srcId="{E1569CEE-2017-5C42-89B0-04FA13265274}" destId="{D33BC417-E29D-FD45-8DAB-8ED2033FE209}" srcOrd="0" destOrd="0" presId="urn:microsoft.com/office/officeart/2005/8/layout/hierarchy1"/>
    <dgm:cxn modelId="{137B0AAB-8318-9C48-AB14-9E8BEC417C2D}" type="presParOf" srcId="{E1569CEE-2017-5C42-89B0-04FA13265274}" destId="{85648E84-1165-0A48-908B-E499C1E0D83B}" srcOrd="1" destOrd="0" presId="urn:microsoft.com/office/officeart/2005/8/layout/hierarchy1"/>
    <dgm:cxn modelId="{FFF0E4F5-BE25-1948-8307-E5ABF6C6E721}" type="presParOf" srcId="{559A524A-CC06-C645-884A-68779FBEBAAC}" destId="{93599F5C-91C8-3A45-8A11-7481E424BAB0}" srcOrd="1" destOrd="0" presId="urn:microsoft.com/office/officeart/2005/8/layout/hierarchy1"/>
    <dgm:cxn modelId="{877DA8BE-021D-8746-A88E-A46D8625CAD9}" type="presParOf" srcId="{EF06284E-1A85-6143-8CA9-7FE885D989E6}" destId="{78031333-7D1B-8E46-A1C2-C540748809FD}" srcOrd="1" destOrd="0" presId="urn:microsoft.com/office/officeart/2005/8/layout/hierarchy1"/>
    <dgm:cxn modelId="{9F884790-CC4B-E543-91AE-7267EF62EB70}" type="presParOf" srcId="{78031333-7D1B-8E46-A1C2-C540748809FD}" destId="{BEC1BBBC-89D3-1B4D-A3BD-A4ACA88F1EAC}" srcOrd="0" destOrd="0" presId="urn:microsoft.com/office/officeart/2005/8/layout/hierarchy1"/>
    <dgm:cxn modelId="{E485A49E-7CDE-5246-B374-AD2F51BB5632}" type="presParOf" srcId="{BEC1BBBC-89D3-1B4D-A3BD-A4ACA88F1EAC}" destId="{D6E29DD0-6956-DB4C-AFB7-DA4DF5B41449}" srcOrd="0" destOrd="0" presId="urn:microsoft.com/office/officeart/2005/8/layout/hierarchy1"/>
    <dgm:cxn modelId="{3210A3D7-8215-0045-80F2-4F9D4B6BA9F2}" type="presParOf" srcId="{BEC1BBBC-89D3-1B4D-A3BD-A4ACA88F1EAC}" destId="{9D87DA1B-71AB-8241-98BD-C14D047FE2A3}" srcOrd="1" destOrd="0" presId="urn:microsoft.com/office/officeart/2005/8/layout/hierarchy1"/>
    <dgm:cxn modelId="{25A7A151-E8BF-C648-AA80-976A9DD447E5}" type="presParOf" srcId="{78031333-7D1B-8E46-A1C2-C540748809FD}" destId="{D99E953F-F7C8-7846-A164-831593C15A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FD6082-580A-42CF-A9D4-39EF560C05C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A317B4C-9B1B-4807-9A1C-F709B7A27384}">
      <dgm:prSet/>
      <dgm:spPr/>
      <dgm:t>
        <a:bodyPr/>
        <a:lstStyle/>
        <a:p>
          <a:r>
            <a:rPr lang="en-US"/>
            <a:t>Hostile cyber or physical attacks; </a:t>
          </a:r>
        </a:p>
      </dgm:t>
    </dgm:pt>
    <dgm:pt modelId="{C8688AB4-3870-408A-9863-F31E3F92B934}" type="parTrans" cxnId="{3F31D230-A2C5-42C0-81F8-9AF671DAD84F}">
      <dgm:prSet/>
      <dgm:spPr/>
      <dgm:t>
        <a:bodyPr/>
        <a:lstStyle/>
        <a:p>
          <a:endParaRPr lang="en-US"/>
        </a:p>
      </dgm:t>
    </dgm:pt>
    <dgm:pt modelId="{C4205155-CC6B-4F29-A2E5-8C640F02850B}" type="sibTrans" cxnId="{3F31D230-A2C5-42C0-81F8-9AF671DAD84F}">
      <dgm:prSet/>
      <dgm:spPr/>
      <dgm:t>
        <a:bodyPr/>
        <a:lstStyle/>
        <a:p>
          <a:endParaRPr lang="en-US"/>
        </a:p>
      </dgm:t>
    </dgm:pt>
    <dgm:pt modelId="{5CB86A27-833F-4699-BAF0-746B60EAFDAE}">
      <dgm:prSet/>
      <dgm:spPr/>
      <dgm:t>
        <a:bodyPr/>
        <a:lstStyle/>
        <a:p>
          <a:r>
            <a:rPr lang="en-US"/>
            <a:t>Human errors of omission or commission; </a:t>
          </a:r>
        </a:p>
      </dgm:t>
    </dgm:pt>
    <dgm:pt modelId="{889E9754-0035-44FA-8289-C2F0F723A499}" type="parTrans" cxnId="{43109438-C652-4EA2-9D27-CB9CCF040DE5}">
      <dgm:prSet/>
      <dgm:spPr/>
      <dgm:t>
        <a:bodyPr/>
        <a:lstStyle/>
        <a:p>
          <a:endParaRPr lang="en-US"/>
        </a:p>
      </dgm:t>
    </dgm:pt>
    <dgm:pt modelId="{1AB2A261-CDA4-4C60-A25F-EC0F2E299456}" type="sibTrans" cxnId="{43109438-C652-4EA2-9D27-CB9CCF040DE5}">
      <dgm:prSet/>
      <dgm:spPr/>
      <dgm:t>
        <a:bodyPr/>
        <a:lstStyle/>
        <a:p>
          <a:endParaRPr lang="en-US"/>
        </a:p>
      </dgm:t>
    </dgm:pt>
    <dgm:pt modelId="{CCCCDB65-7BD5-438A-90F1-6C2560069503}">
      <dgm:prSet/>
      <dgm:spPr/>
      <dgm:t>
        <a:bodyPr/>
        <a:lstStyle/>
        <a:p>
          <a:r>
            <a:rPr lang="en-US"/>
            <a:t>Structural failures of organization-controlled resources (e.g., hardware, software, environmental controls); and </a:t>
          </a:r>
        </a:p>
      </dgm:t>
    </dgm:pt>
    <dgm:pt modelId="{0FCA3FF8-D555-470B-8183-F9B39789571A}" type="parTrans" cxnId="{55E0B85E-CF29-491C-B87F-D9634E9EBADC}">
      <dgm:prSet/>
      <dgm:spPr/>
      <dgm:t>
        <a:bodyPr/>
        <a:lstStyle/>
        <a:p>
          <a:endParaRPr lang="en-US"/>
        </a:p>
      </dgm:t>
    </dgm:pt>
    <dgm:pt modelId="{54B05E47-2ACA-46D0-91DC-F331647BCED2}" type="sibTrans" cxnId="{55E0B85E-CF29-491C-B87F-D9634E9EBADC}">
      <dgm:prSet/>
      <dgm:spPr/>
      <dgm:t>
        <a:bodyPr/>
        <a:lstStyle/>
        <a:p>
          <a:endParaRPr lang="en-US"/>
        </a:p>
      </dgm:t>
    </dgm:pt>
    <dgm:pt modelId="{4F9A953F-F4A5-4B5A-8D93-1C53D9FB67FD}">
      <dgm:prSet/>
      <dgm:spPr/>
      <dgm:t>
        <a:bodyPr/>
        <a:lstStyle/>
        <a:p>
          <a:r>
            <a:rPr lang="en-US"/>
            <a:t>Natural and man-made disasters, accidents, and failures beyond the control of the organization.</a:t>
          </a:r>
        </a:p>
      </dgm:t>
    </dgm:pt>
    <dgm:pt modelId="{8EF0CF7C-762D-4017-AF42-82E86E3F48B0}" type="parTrans" cxnId="{826FFCB0-8C28-4147-BEE5-C216C3401DD6}">
      <dgm:prSet/>
      <dgm:spPr/>
      <dgm:t>
        <a:bodyPr/>
        <a:lstStyle/>
        <a:p>
          <a:endParaRPr lang="en-US"/>
        </a:p>
      </dgm:t>
    </dgm:pt>
    <dgm:pt modelId="{F5B5699D-1EB2-4CB8-82FA-5A0391CF8915}" type="sibTrans" cxnId="{826FFCB0-8C28-4147-BEE5-C216C3401DD6}">
      <dgm:prSet/>
      <dgm:spPr/>
      <dgm:t>
        <a:bodyPr/>
        <a:lstStyle/>
        <a:p>
          <a:endParaRPr lang="en-US"/>
        </a:p>
      </dgm:t>
    </dgm:pt>
    <dgm:pt modelId="{35AF50A9-2879-1B4C-B0EB-13CD0816EB62}" type="pres">
      <dgm:prSet presAssocID="{35FD6082-580A-42CF-A9D4-39EF560C05CC}" presName="linear" presStyleCnt="0">
        <dgm:presLayoutVars>
          <dgm:animLvl val="lvl"/>
          <dgm:resizeHandles val="exact"/>
        </dgm:presLayoutVars>
      </dgm:prSet>
      <dgm:spPr/>
    </dgm:pt>
    <dgm:pt modelId="{097839A0-4989-C642-812B-21D455C5B93A}" type="pres">
      <dgm:prSet presAssocID="{0A317B4C-9B1B-4807-9A1C-F709B7A27384}" presName="parentText" presStyleLbl="node1" presStyleIdx="0" presStyleCnt="4">
        <dgm:presLayoutVars>
          <dgm:chMax val="0"/>
          <dgm:bulletEnabled val="1"/>
        </dgm:presLayoutVars>
      </dgm:prSet>
      <dgm:spPr/>
    </dgm:pt>
    <dgm:pt modelId="{156E4925-C23F-F441-B8B3-33AF65764F38}" type="pres">
      <dgm:prSet presAssocID="{C4205155-CC6B-4F29-A2E5-8C640F02850B}" presName="spacer" presStyleCnt="0"/>
      <dgm:spPr/>
    </dgm:pt>
    <dgm:pt modelId="{22D3908C-E724-8B46-A0D4-CA1100EF1D55}" type="pres">
      <dgm:prSet presAssocID="{5CB86A27-833F-4699-BAF0-746B60EAFDAE}" presName="parentText" presStyleLbl="node1" presStyleIdx="1" presStyleCnt="4">
        <dgm:presLayoutVars>
          <dgm:chMax val="0"/>
          <dgm:bulletEnabled val="1"/>
        </dgm:presLayoutVars>
      </dgm:prSet>
      <dgm:spPr/>
    </dgm:pt>
    <dgm:pt modelId="{C5F33296-A53D-924F-80ED-0B0F6025C3B2}" type="pres">
      <dgm:prSet presAssocID="{1AB2A261-CDA4-4C60-A25F-EC0F2E299456}" presName="spacer" presStyleCnt="0"/>
      <dgm:spPr/>
    </dgm:pt>
    <dgm:pt modelId="{F16C4559-0B2E-7247-BECA-4D09E554324E}" type="pres">
      <dgm:prSet presAssocID="{CCCCDB65-7BD5-438A-90F1-6C2560069503}" presName="parentText" presStyleLbl="node1" presStyleIdx="2" presStyleCnt="4">
        <dgm:presLayoutVars>
          <dgm:chMax val="0"/>
          <dgm:bulletEnabled val="1"/>
        </dgm:presLayoutVars>
      </dgm:prSet>
      <dgm:spPr/>
    </dgm:pt>
    <dgm:pt modelId="{2857CDCB-0998-CB48-A91A-EA1C7FA9F2B7}" type="pres">
      <dgm:prSet presAssocID="{54B05E47-2ACA-46D0-91DC-F331647BCED2}" presName="spacer" presStyleCnt="0"/>
      <dgm:spPr/>
    </dgm:pt>
    <dgm:pt modelId="{0BE3A8DB-43DE-B248-A777-17F63B3C2C15}" type="pres">
      <dgm:prSet presAssocID="{4F9A953F-F4A5-4B5A-8D93-1C53D9FB67FD}" presName="parentText" presStyleLbl="node1" presStyleIdx="3" presStyleCnt="4">
        <dgm:presLayoutVars>
          <dgm:chMax val="0"/>
          <dgm:bulletEnabled val="1"/>
        </dgm:presLayoutVars>
      </dgm:prSet>
      <dgm:spPr/>
    </dgm:pt>
  </dgm:ptLst>
  <dgm:cxnLst>
    <dgm:cxn modelId="{3F31D230-A2C5-42C0-81F8-9AF671DAD84F}" srcId="{35FD6082-580A-42CF-A9D4-39EF560C05CC}" destId="{0A317B4C-9B1B-4807-9A1C-F709B7A27384}" srcOrd="0" destOrd="0" parTransId="{C8688AB4-3870-408A-9863-F31E3F92B934}" sibTransId="{C4205155-CC6B-4F29-A2E5-8C640F02850B}"/>
    <dgm:cxn modelId="{43109438-C652-4EA2-9D27-CB9CCF040DE5}" srcId="{35FD6082-580A-42CF-A9D4-39EF560C05CC}" destId="{5CB86A27-833F-4699-BAF0-746B60EAFDAE}" srcOrd="1" destOrd="0" parTransId="{889E9754-0035-44FA-8289-C2F0F723A499}" sibTransId="{1AB2A261-CDA4-4C60-A25F-EC0F2E299456}"/>
    <dgm:cxn modelId="{55E0B85E-CF29-491C-B87F-D9634E9EBADC}" srcId="{35FD6082-580A-42CF-A9D4-39EF560C05CC}" destId="{CCCCDB65-7BD5-438A-90F1-6C2560069503}" srcOrd="2" destOrd="0" parTransId="{0FCA3FF8-D555-470B-8183-F9B39789571A}" sibTransId="{54B05E47-2ACA-46D0-91DC-F331647BCED2}"/>
    <dgm:cxn modelId="{EABC8997-DC47-0B42-9FA0-17AA57843FE1}" type="presOf" srcId="{35FD6082-580A-42CF-A9D4-39EF560C05CC}" destId="{35AF50A9-2879-1B4C-B0EB-13CD0816EB62}" srcOrd="0" destOrd="0" presId="urn:microsoft.com/office/officeart/2005/8/layout/vList2"/>
    <dgm:cxn modelId="{B29CC0AC-295A-F34C-B48A-F172D702A2F9}" type="presOf" srcId="{4F9A953F-F4A5-4B5A-8D93-1C53D9FB67FD}" destId="{0BE3A8DB-43DE-B248-A777-17F63B3C2C15}" srcOrd="0" destOrd="0" presId="urn:microsoft.com/office/officeart/2005/8/layout/vList2"/>
    <dgm:cxn modelId="{826FFCB0-8C28-4147-BEE5-C216C3401DD6}" srcId="{35FD6082-580A-42CF-A9D4-39EF560C05CC}" destId="{4F9A953F-F4A5-4B5A-8D93-1C53D9FB67FD}" srcOrd="3" destOrd="0" parTransId="{8EF0CF7C-762D-4017-AF42-82E86E3F48B0}" sibTransId="{F5B5699D-1EB2-4CB8-82FA-5A0391CF8915}"/>
    <dgm:cxn modelId="{852624B5-077D-534D-A2FB-093A49632400}" type="presOf" srcId="{0A317B4C-9B1B-4807-9A1C-F709B7A27384}" destId="{097839A0-4989-C642-812B-21D455C5B93A}" srcOrd="0" destOrd="0" presId="urn:microsoft.com/office/officeart/2005/8/layout/vList2"/>
    <dgm:cxn modelId="{471CCAD5-48E9-5A4E-9058-28FD6BCF9242}" type="presOf" srcId="{CCCCDB65-7BD5-438A-90F1-6C2560069503}" destId="{F16C4559-0B2E-7247-BECA-4D09E554324E}" srcOrd="0" destOrd="0" presId="urn:microsoft.com/office/officeart/2005/8/layout/vList2"/>
    <dgm:cxn modelId="{17D9ECEE-4170-334F-AE13-723F989740B4}" type="presOf" srcId="{5CB86A27-833F-4699-BAF0-746B60EAFDAE}" destId="{22D3908C-E724-8B46-A0D4-CA1100EF1D55}" srcOrd="0" destOrd="0" presId="urn:microsoft.com/office/officeart/2005/8/layout/vList2"/>
    <dgm:cxn modelId="{4620DDF6-A8F5-B14F-AE21-7241D4E506F5}" type="presParOf" srcId="{35AF50A9-2879-1B4C-B0EB-13CD0816EB62}" destId="{097839A0-4989-C642-812B-21D455C5B93A}" srcOrd="0" destOrd="0" presId="urn:microsoft.com/office/officeart/2005/8/layout/vList2"/>
    <dgm:cxn modelId="{9FE8FA62-60B1-144C-8136-42309020A77B}" type="presParOf" srcId="{35AF50A9-2879-1B4C-B0EB-13CD0816EB62}" destId="{156E4925-C23F-F441-B8B3-33AF65764F38}" srcOrd="1" destOrd="0" presId="urn:microsoft.com/office/officeart/2005/8/layout/vList2"/>
    <dgm:cxn modelId="{4463A464-7F8E-0848-BD83-3C50F7034A81}" type="presParOf" srcId="{35AF50A9-2879-1B4C-B0EB-13CD0816EB62}" destId="{22D3908C-E724-8B46-A0D4-CA1100EF1D55}" srcOrd="2" destOrd="0" presId="urn:microsoft.com/office/officeart/2005/8/layout/vList2"/>
    <dgm:cxn modelId="{413D15B2-8FAC-ED4C-B556-2B2DDCFCE8C7}" type="presParOf" srcId="{35AF50A9-2879-1B4C-B0EB-13CD0816EB62}" destId="{C5F33296-A53D-924F-80ED-0B0F6025C3B2}" srcOrd="3" destOrd="0" presId="urn:microsoft.com/office/officeart/2005/8/layout/vList2"/>
    <dgm:cxn modelId="{64FECD55-5658-8242-9D3A-83C77BF74E9A}" type="presParOf" srcId="{35AF50A9-2879-1B4C-B0EB-13CD0816EB62}" destId="{F16C4559-0B2E-7247-BECA-4D09E554324E}" srcOrd="4" destOrd="0" presId="urn:microsoft.com/office/officeart/2005/8/layout/vList2"/>
    <dgm:cxn modelId="{6AB02DC1-DF7E-EB4E-B368-A4A6B04793F9}" type="presParOf" srcId="{35AF50A9-2879-1B4C-B0EB-13CD0816EB62}" destId="{2857CDCB-0998-CB48-A91A-EA1C7FA9F2B7}" srcOrd="5" destOrd="0" presId="urn:microsoft.com/office/officeart/2005/8/layout/vList2"/>
    <dgm:cxn modelId="{0210273E-2116-474D-9962-DB92B1287C22}" type="presParOf" srcId="{35AF50A9-2879-1B4C-B0EB-13CD0816EB62}" destId="{0BE3A8DB-43DE-B248-A777-17F63B3C2C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FD6082-580A-42CF-A9D4-39EF560C05C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5AF50A9-2879-1B4C-B0EB-13CD0816EB62}" type="pres">
      <dgm:prSet presAssocID="{35FD6082-580A-42CF-A9D4-39EF560C05CC}" presName="linear" presStyleCnt="0">
        <dgm:presLayoutVars>
          <dgm:animLvl val="lvl"/>
          <dgm:resizeHandles val="exact"/>
        </dgm:presLayoutVars>
      </dgm:prSet>
      <dgm:spPr/>
    </dgm:pt>
  </dgm:ptLst>
  <dgm:cxnLst>
    <dgm:cxn modelId="{EABC8997-DC47-0B42-9FA0-17AA57843FE1}" type="presOf" srcId="{35FD6082-580A-42CF-A9D4-39EF560C05CC}" destId="{35AF50A9-2879-1B4C-B0EB-13CD0816EB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9527B7-B273-489B-BCBE-997EE43207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487968-D890-429F-ABD5-14DD10D3137E}">
      <dgm:prSet/>
      <dgm:spPr/>
      <dgm:t>
        <a:bodyPr/>
        <a:lstStyle/>
        <a:p>
          <a:r>
            <a:rPr lang="en-US" b="1"/>
            <a:t>Focused on Assets </a:t>
          </a:r>
          <a:r>
            <a:rPr lang="en-US"/>
            <a:t>This method uses asset valuation results and attempts to identify threats to the valuable assets. </a:t>
          </a:r>
        </a:p>
      </dgm:t>
    </dgm:pt>
    <dgm:pt modelId="{907A5274-D53F-4A4C-A9A3-03BB1739118F}" type="parTrans" cxnId="{8C09B9F8-D567-4532-A8FE-8B96D2270219}">
      <dgm:prSet/>
      <dgm:spPr/>
      <dgm:t>
        <a:bodyPr/>
        <a:lstStyle/>
        <a:p>
          <a:endParaRPr lang="en-US"/>
        </a:p>
      </dgm:t>
    </dgm:pt>
    <dgm:pt modelId="{A692D5C6-FE2E-464C-B2CF-B4307A20B566}" type="sibTrans" cxnId="{8C09B9F8-D567-4532-A8FE-8B96D2270219}">
      <dgm:prSet/>
      <dgm:spPr/>
      <dgm:t>
        <a:bodyPr/>
        <a:lstStyle/>
        <a:p>
          <a:endParaRPr lang="en-US"/>
        </a:p>
      </dgm:t>
    </dgm:pt>
    <dgm:pt modelId="{1DF13D63-B83F-4600-ABDC-0BF08D8BF4C1}">
      <dgm:prSet/>
      <dgm:spPr/>
      <dgm:t>
        <a:bodyPr/>
        <a:lstStyle/>
        <a:p>
          <a:r>
            <a:rPr lang="en-US" b="1"/>
            <a:t>Focused on Attackers </a:t>
          </a:r>
          <a:r>
            <a:rPr lang="en-US"/>
            <a:t>Some organizations are able to identify potential attackers and can identify the threats they represent based on the attacker’s motivations, goals, or tac- tics, techniques, and procedures (TTPs). </a:t>
          </a:r>
        </a:p>
      </dgm:t>
    </dgm:pt>
    <dgm:pt modelId="{0551D649-2D5C-4B36-930F-5C8DAE273821}" type="parTrans" cxnId="{FAF14FF3-EC42-4019-A7D4-99C3BC4B15A5}">
      <dgm:prSet/>
      <dgm:spPr/>
      <dgm:t>
        <a:bodyPr/>
        <a:lstStyle/>
        <a:p>
          <a:endParaRPr lang="en-US"/>
        </a:p>
      </dgm:t>
    </dgm:pt>
    <dgm:pt modelId="{2F04EDA8-291E-4ACA-8955-B2B0C8770E54}" type="sibTrans" cxnId="{FAF14FF3-EC42-4019-A7D4-99C3BC4B15A5}">
      <dgm:prSet/>
      <dgm:spPr/>
      <dgm:t>
        <a:bodyPr/>
        <a:lstStyle/>
        <a:p>
          <a:endParaRPr lang="en-US"/>
        </a:p>
      </dgm:t>
    </dgm:pt>
    <dgm:pt modelId="{18C487F0-D30F-47A9-9AE8-71ABE020ABBB}">
      <dgm:prSet/>
      <dgm:spPr/>
      <dgm:t>
        <a:bodyPr/>
        <a:lstStyle/>
        <a:p>
          <a:r>
            <a:rPr lang="en-US" b="1"/>
            <a:t>Focused on Software </a:t>
          </a:r>
          <a:r>
            <a:rPr lang="en-US"/>
            <a:t>If an organization develops software, it can consider potential threats against the software. </a:t>
          </a:r>
        </a:p>
      </dgm:t>
    </dgm:pt>
    <dgm:pt modelId="{3F4FB604-0549-42B3-A500-D893BCA20D8D}" type="parTrans" cxnId="{43F0F613-AE64-44A2-97AE-A6E8286E3211}">
      <dgm:prSet/>
      <dgm:spPr/>
      <dgm:t>
        <a:bodyPr/>
        <a:lstStyle/>
        <a:p>
          <a:endParaRPr lang="en-US"/>
        </a:p>
      </dgm:t>
    </dgm:pt>
    <dgm:pt modelId="{91F1E7A3-6C32-463E-9480-CD4008CD520E}" type="sibTrans" cxnId="{43F0F613-AE64-44A2-97AE-A6E8286E3211}">
      <dgm:prSet/>
      <dgm:spPr/>
      <dgm:t>
        <a:bodyPr/>
        <a:lstStyle/>
        <a:p>
          <a:endParaRPr lang="en-US"/>
        </a:p>
      </dgm:t>
    </dgm:pt>
    <dgm:pt modelId="{F34CA554-73E7-B544-9851-77A149D4925F}" type="pres">
      <dgm:prSet presAssocID="{8F9527B7-B273-489B-BCBE-997EE4320726}" presName="linear" presStyleCnt="0">
        <dgm:presLayoutVars>
          <dgm:animLvl val="lvl"/>
          <dgm:resizeHandles val="exact"/>
        </dgm:presLayoutVars>
      </dgm:prSet>
      <dgm:spPr/>
    </dgm:pt>
    <dgm:pt modelId="{CC1E2745-625D-A248-89A5-ED725E48E0BC}" type="pres">
      <dgm:prSet presAssocID="{1B487968-D890-429F-ABD5-14DD10D3137E}" presName="parentText" presStyleLbl="node1" presStyleIdx="0" presStyleCnt="3">
        <dgm:presLayoutVars>
          <dgm:chMax val="0"/>
          <dgm:bulletEnabled val="1"/>
        </dgm:presLayoutVars>
      </dgm:prSet>
      <dgm:spPr/>
    </dgm:pt>
    <dgm:pt modelId="{FD5C7CF8-354A-E24D-A069-E55865035F47}" type="pres">
      <dgm:prSet presAssocID="{A692D5C6-FE2E-464C-B2CF-B4307A20B566}" presName="spacer" presStyleCnt="0"/>
      <dgm:spPr/>
    </dgm:pt>
    <dgm:pt modelId="{5FBD488F-D25A-BF4D-A034-712FBE33EC8E}" type="pres">
      <dgm:prSet presAssocID="{1DF13D63-B83F-4600-ABDC-0BF08D8BF4C1}" presName="parentText" presStyleLbl="node1" presStyleIdx="1" presStyleCnt="3">
        <dgm:presLayoutVars>
          <dgm:chMax val="0"/>
          <dgm:bulletEnabled val="1"/>
        </dgm:presLayoutVars>
      </dgm:prSet>
      <dgm:spPr/>
    </dgm:pt>
    <dgm:pt modelId="{972547E7-E939-AB41-86FE-DBFFBADA67F7}" type="pres">
      <dgm:prSet presAssocID="{2F04EDA8-291E-4ACA-8955-B2B0C8770E54}" presName="spacer" presStyleCnt="0"/>
      <dgm:spPr/>
    </dgm:pt>
    <dgm:pt modelId="{36B01A68-2967-7143-91E4-7297081AD8DB}" type="pres">
      <dgm:prSet presAssocID="{18C487F0-D30F-47A9-9AE8-71ABE020ABBB}" presName="parentText" presStyleLbl="node1" presStyleIdx="2" presStyleCnt="3">
        <dgm:presLayoutVars>
          <dgm:chMax val="0"/>
          <dgm:bulletEnabled val="1"/>
        </dgm:presLayoutVars>
      </dgm:prSet>
      <dgm:spPr/>
    </dgm:pt>
  </dgm:ptLst>
  <dgm:cxnLst>
    <dgm:cxn modelId="{E529300C-E481-914F-826D-6B779EEF387E}" type="presOf" srcId="{1B487968-D890-429F-ABD5-14DD10D3137E}" destId="{CC1E2745-625D-A248-89A5-ED725E48E0BC}" srcOrd="0" destOrd="0" presId="urn:microsoft.com/office/officeart/2005/8/layout/vList2"/>
    <dgm:cxn modelId="{43F0F613-AE64-44A2-97AE-A6E8286E3211}" srcId="{8F9527B7-B273-489B-BCBE-997EE4320726}" destId="{18C487F0-D30F-47A9-9AE8-71ABE020ABBB}" srcOrd="2" destOrd="0" parTransId="{3F4FB604-0549-42B3-A500-D893BCA20D8D}" sibTransId="{91F1E7A3-6C32-463E-9480-CD4008CD520E}"/>
    <dgm:cxn modelId="{275CAC3A-C924-B440-BF80-43C9C019FE67}" type="presOf" srcId="{8F9527B7-B273-489B-BCBE-997EE4320726}" destId="{F34CA554-73E7-B544-9851-77A149D4925F}" srcOrd="0" destOrd="0" presId="urn:microsoft.com/office/officeart/2005/8/layout/vList2"/>
    <dgm:cxn modelId="{11C2D04A-873F-C04D-9E23-938C90078EE5}" type="presOf" srcId="{1DF13D63-B83F-4600-ABDC-0BF08D8BF4C1}" destId="{5FBD488F-D25A-BF4D-A034-712FBE33EC8E}" srcOrd="0" destOrd="0" presId="urn:microsoft.com/office/officeart/2005/8/layout/vList2"/>
    <dgm:cxn modelId="{76928A97-F0F5-2840-A004-D7B903FB6DA9}" type="presOf" srcId="{18C487F0-D30F-47A9-9AE8-71ABE020ABBB}" destId="{36B01A68-2967-7143-91E4-7297081AD8DB}" srcOrd="0" destOrd="0" presId="urn:microsoft.com/office/officeart/2005/8/layout/vList2"/>
    <dgm:cxn modelId="{FAF14FF3-EC42-4019-A7D4-99C3BC4B15A5}" srcId="{8F9527B7-B273-489B-BCBE-997EE4320726}" destId="{1DF13D63-B83F-4600-ABDC-0BF08D8BF4C1}" srcOrd="1" destOrd="0" parTransId="{0551D649-2D5C-4B36-930F-5C8DAE273821}" sibTransId="{2F04EDA8-291E-4ACA-8955-B2B0C8770E54}"/>
    <dgm:cxn modelId="{8C09B9F8-D567-4532-A8FE-8B96D2270219}" srcId="{8F9527B7-B273-489B-BCBE-997EE4320726}" destId="{1B487968-D890-429F-ABD5-14DD10D3137E}" srcOrd="0" destOrd="0" parTransId="{907A5274-D53F-4A4C-A9A3-03BB1739118F}" sibTransId="{A692D5C6-FE2E-464C-B2CF-B4307A20B566}"/>
    <dgm:cxn modelId="{9CC77DF8-F916-664B-8BEA-B78DDD62F13E}" type="presParOf" srcId="{F34CA554-73E7-B544-9851-77A149D4925F}" destId="{CC1E2745-625D-A248-89A5-ED725E48E0BC}" srcOrd="0" destOrd="0" presId="urn:microsoft.com/office/officeart/2005/8/layout/vList2"/>
    <dgm:cxn modelId="{3DEAB5BB-D607-0746-9FFA-E9BDB7A630DB}" type="presParOf" srcId="{F34CA554-73E7-B544-9851-77A149D4925F}" destId="{FD5C7CF8-354A-E24D-A069-E55865035F47}" srcOrd="1" destOrd="0" presId="urn:microsoft.com/office/officeart/2005/8/layout/vList2"/>
    <dgm:cxn modelId="{2853F135-6B11-9248-9C59-644EEC4FF9BF}" type="presParOf" srcId="{F34CA554-73E7-B544-9851-77A149D4925F}" destId="{5FBD488F-D25A-BF4D-A034-712FBE33EC8E}" srcOrd="2" destOrd="0" presId="urn:microsoft.com/office/officeart/2005/8/layout/vList2"/>
    <dgm:cxn modelId="{8E18126E-41C4-AB45-8337-5C50A46F59C1}" type="presParOf" srcId="{F34CA554-73E7-B544-9851-77A149D4925F}" destId="{972547E7-E939-AB41-86FE-DBFFBADA67F7}" srcOrd="3" destOrd="0" presId="urn:microsoft.com/office/officeart/2005/8/layout/vList2"/>
    <dgm:cxn modelId="{6342C084-98A6-4745-9229-638C63520ABD}" type="presParOf" srcId="{F34CA554-73E7-B544-9851-77A149D4925F}" destId="{36B01A68-2967-7143-91E4-7297081AD8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1A759-F3E9-504E-89CF-6951758E463B}">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What is Cybersecurity</a:t>
          </a:r>
        </a:p>
      </dsp:txBody>
      <dsp:txXfrm>
        <a:off x="3080" y="587032"/>
        <a:ext cx="2444055" cy="1466433"/>
      </dsp:txXfrm>
    </dsp:sp>
    <dsp:sp modelId="{EF3CBAB0-5A44-1144-98E7-C862957F0ADF}">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CIA Triad</a:t>
          </a:r>
        </a:p>
      </dsp:txBody>
      <dsp:txXfrm>
        <a:off x="2691541" y="587032"/>
        <a:ext cx="2444055" cy="1466433"/>
      </dsp:txXfrm>
    </dsp:sp>
    <dsp:sp modelId="{1AF13811-5355-F143-9706-93A07A65AB6A}">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Five elements of AAA</a:t>
          </a:r>
        </a:p>
      </dsp:txBody>
      <dsp:txXfrm>
        <a:off x="5380002" y="587032"/>
        <a:ext cx="2444055" cy="1466433"/>
      </dsp:txXfrm>
    </dsp:sp>
    <dsp:sp modelId="{D78BFCDB-2C54-D44F-B320-AF5BFAAD8614}">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Threat and Vulnerability</a:t>
          </a:r>
        </a:p>
      </dsp:txBody>
      <dsp:txXfrm>
        <a:off x="8068463" y="587032"/>
        <a:ext cx="2444055" cy="1466433"/>
      </dsp:txXfrm>
    </dsp:sp>
    <dsp:sp modelId="{D2DC8137-368C-9443-A58A-ACB3ED60A737}">
      <dsp:nvSpPr>
        <dsp:cNvPr id="0" name=""/>
        <dsp:cNvSpPr/>
      </dsp:nvSpPr>
      <dsp:spPr>
        <a:xfrm>
          <a:off x="3080"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Risk Assessment</a:t>
          </a:r>
        </a:p>
      </dsp:txBody>
      <dsp:txXfrm>
        <a:off x="3080" y="2297871"/>
        <a:ext cx="2444055" cy="1466433"/>
      </dsp:txXfrm>
    </dsp:sp>
    <dsp:sp modelId="{09B1C30C-000A-3544-9DEB-46EDC4EF083B}">
      <dsp:nvSpPr>
        <dsp:cNvPr id="0" name=""/>
        <dsp:cNvSpPr/>
      </dsp:nvSpPr>
      <dsp:spPr>
        <a:xfrm>
          <a:off x="269154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Cybersecurity Threats</a:t>
          </a:r>
        </a:p>
      </dsp:txBody>
      <dsp:txXfrm>
        <a:off x="2691541" y="2297871"/>
        <a:ext cx="2444055" cy="1466433"/>
      </dsp:txXfrm>
    </dsp:sp>
    <dsp:sp modelId="{482AE832-44F6-DA48-A997-BF52B22C1AD9}">
      <dsp:nvSpPr>
        <dsp:cNvPr id="0" name=""/>
        <dsp:cNvSpPr/>
      </dsp:nvSpPr>
      <dsp:spPr>
        <a:xfrm>
          <a:off x="538000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Cryptography</a:t>
          </a:r>
        </a:p>
      </dsp:txBody>
      <dsp:txXfrm>
        <a:off x="5380002" y="2297871"/>
        <a:ext cx="2444055" cy="1466433"/>
      </dsp:txXfrm>
    </dsp:sp>
    <dsp:sp modelId="{6588B06B-CD3A-5244-BF51-5A4203017A29}">
      <dsp:nvSpPr>
        <dsp:cNvPr id="0" name=""/>
        <dsp:cNvSpPr/>
      </dsp:nvSpPr>
      <dsp:spPr>
        <a:xfrm>
          <a:off x="806846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Cybersecurity Career Opportunities</a:t>
          </a:r>
        </a:p>
      </dsp:txBody>
      <dsp:txXfrm>
        <a:off x="8068463" y="2297871"/>
        <a:ext cx="2444055" cy="1466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0775F-B116-C846-AD4A-75384A76D2B5}">
      <dsp:nvSpPr>
        <dsp:cNvPr id="0" name=""/>
        <dsp:cNvSpPr/>
      </dsp:nvSpPr>
      <dsp:spPr>
        <a:xfrm>
          <a:off x="0" y="330083"/>
          <a:ext cx="6263640" cy="2337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vulnerability is a weakness in an information system, system security procedures, internal controls, or implementation that could be exploited by a threat source.</a:t>
          </a:r>
        </a:p>
      </dsp:txBody>
      <dsp:txXfrm>
        <a:off x="114115" y="444198"/>
        <a:ext cx="6035410" cy="2109430"/>
      </dsp:txXfrm>
    </dsp:sp>
    <dsp:sp modelId="{AADDC6BE-F52B-5041-A5FC-828848B16C88}">
      <dsp:nvSpPr>
        <dsp:cNvPr id="0" name=""/>
        <dsp:cNvSpPr/>
      </dsp:nvSpPr>
      <dsp:spPr>
        <a:xfrm>
          <a:off x="0" y="2745504"/>
          <a:ext cx="6263640" cy="2337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Most information system vulnerabilities can be associated with security controls that either have not been applied (either intentionally or unintentionally), or have been applied, but retain some weakness.</a:t>
          </a:r>
        </a:p>
      </dsp:txBody>
      <dsp:txXfrm>
        <a:off x="114115" y="2859619"/>
        <a:ext cx="6035410" cy="2109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CD796-836E-E845-B58B-733FD773C0ED}">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EAC7D-64E6-FA45-93AE-0D62E598C261}">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are the assets you want to protect?</a:t>
          </a:r>
        </a:p>
      </dsp:txBody>
      <dsp:txXfrm>
        <a:off x="398656" y="1088253"/>
        <a:ext cx="2959127" cy="1837317"/>
      </dsp:txXfrm>
    </dsp:sp>
    <dsp:sp modelId="{A8AD6C46-4B75-F441-8469-A2A5B601994C}">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EF312-F869-054E-AF2A-0DEBAEE4EEFE}">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are the threats to the assets?</a:t>
          </a:r>
        </a:p>
      </dsp:txBody>
      <dsp:txXfrm>
        <a:off x="4155097" y="1088253"/>
        <a:ext cx="2959127" cy="1837317"/>
      </dsp:txXfrm>
    </dsp:sp>
    <dsp:sp modelId="{EF78419B-E034-C246-937A-36258BEA3D81}">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D5FE5-0AFF-4E4B-8866-20DBB078422A}">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How can you protect those assets?</a:t>
          </a:r>
        </a:p>
      </dsp:txBody>
      <dsp:txXfrm>
        <a:off x="7911539" y="1088253"/>
        <a:ext cx="2959127" cy="18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7E629-7623-C14D-9936-1E838F6C498A}">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954D4-909F-9744-B0B0-BF3813E0477E}">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To educate government’s MDA and private sector on the basics of  cybersecurity</a:t>
          </a:r>
        </a:p>
      </dsp:txBody>
      <dsp:txXfrm>
        <a:off x="602678" y="725825"/>
        <a:ext cx="4463730" cy="2771523"/>
      </dsp:txXfrm>
    </dsp:sp>
    <dsp:sp modelId="{4BA352C4-F758-6A4D-A0B7-CFA93CED0C23}">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72731-BED3-3444-91B5-C5526B1C5A3B}">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To identify cybersecurity needs of government institutions and private sector</a:t>
          </a:r>
        </a:p>
      </dsp:txBody>
      <dsp:txXfrm>
        <a:off x="6269123" y="725825"/>
        <a:ext cx="4463730" cy="2771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0BE61-2FCA-1E47-8D4A-D07ECDF2977E}">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7D592-74A3-524A-A569-87E2504F2CF2}">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Cybersecurity is the practice of protecting systems, networks, and programs from digital attacks. </a:t>
          </a:r>
        </a:p>
      </dsp:txBody>
      <dsp:txXfrm>
        <a:off x="398656" y="1088253"/>
        <a:ext cx="2959127" cy="1837317"/>
      </dsp:txXfrm>
    </dsp:sp>
    <dsp:sp modelId="{D9DE564B-DA2C-DD45-B491-B2C05FB3DA4D}">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1DAA7-E351-6A47-97CD-03558337B347}">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These </a:t>
          </a:r>
          <a:r>
            <a:rPr lang="en-US" sz="1700"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cyberattacks</a:t>
          </a:r>
          <a:r>
            <a:rPr lang="en-US" sz="1700" kern="1200" dirty="0"/>
            <a:t> are usually aimed at accessing, changing, or </a:t>
          </a:r>
          <a:r>
            <a:rPr lang="en-US" sz="1700" kern="1200" dirty="0">
              <a:solidFill>
                <a:srgbClr val="0070C0"/>
              </a:solidFill>
            </a:rPr>
            <a:t>destroying</a:t>
          </a:r>
          <a:r>
            <a:rPr lang="en-US" sz="1700" kern="1200" dirty="0"/>
            <a:t> sensitive information; </a:t>
          </a:r>
          <a:r>
            <a:rPr lang="en-US" sz="1700" kern="1200" dirty="0">
              <a:solidFill>
                <a:srgbClr val="0070C0"/>
              </a:solidFill>
            </a:rPr>
            <a:t>extorting</a:t>
          </a:r>
          <a:r>
            <a:rPr lang="en-US" sz="1700" kern="1200" dirty="0"/>
            <a:t> money from users via </a:t>
          </a:r>
          <a:r>
            <a:rPr lang="en-US" sz="1700" kern="1200" dirty="0">
              <a:hlinkClick xmlns:r="http://schemas.openxmlformats.org/officeDocument/2006/relationships" r:id="rId2"/>
            </a:rPr>
            <a:t>ransomware</a:t>
          </a:r>
          <a:r>
            <a:rPr lang="en-US" sz="1700" kern="1200" dirty="0"/>
            <a:t>; or </a:t>
          </a:r>
          <a:r>
            <a:rPr lang="en-US" sz="1700" kern="1200" dirty="0">
              <a:solidFill>
                <a:srgbClr val="0070C0"/>
              </a:solidFill>
            </a:rPr>
            <a:t>interrupting</a:t>
          </a:r>
          <a:r>
            <a:rPr lang="en-US" sz="1700" kern="1200" dirty="0"/>
            <a:t> normal business processes.</a:t>
          </a:r>
        </a:p>
      </dsp:txBody>
      <dsp:txXfrm>
        <a:off x="4155097" y="1088253"/>
        <a:ext cx="2959127" cy="1837317"/>
      </dsp:txXfrm>
    </dsp:sp>
    <dsp:sp modelId="{6CE800CD-7C08-924B-8589-B36DA27C68A5}">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3F6F3-1BAD-F740-ABF9-EBE07A00F69E}">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 an organization, the people, processes, and technology must all complement one another to create an effective defense from cyber attacks.</a:t>
          </a:r>
        </a:p>
      </dsp:txBody>
      <dsp:txXfrm>
        <a:off x="7911539" y="1088253"/>
        <a:ext cx="2959127" cy="18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A72B-A513-2B4F-9612-8E5D52DD2D49}">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58B42-AB7D-1348-9F08-5785325D03B6}">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Cybersecurity is the protection of internet-connected systems such as hardware, software and data from cyberthreats.</a:t>
          </a:r>
        </a:p>
      </dsp:txBody>
      <dsp:txXfrm>
        <a:off x="602678" y="725825"/>
        <a:ext cx="4463730" cy="2771523"/>
      </dsp:txXfrm>
    </dsp:sp>
    <dsp:sp modelId="{B38D2250-AF53-304E-AFDD-6393315640E1}">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E3B52-1145-C74E-B20A-F4032FDE42FE}">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The goal of a cybersecurity program is to understand, manage, and reduce the risk to information under the control of the organization.</a:t>
          </a:r>
        </a:p>
      </dsp:txBody>
      <dsp:txXfrm>
        <a:off x="6269123" y="725825"/>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468AB-CFA6-6843-B5FF-489343143113}">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Application security</a:t>
          </a:r>
        </a:p>
      </dsp:txBody>
      <dsp:txXfrm>
        <a:off x="582645" y="1178"/>
        <a:ext cx="2174490" cy="1304694"/>
      </dsp:txXfrm>
    </dsp:sp>
    <dsp:sp modelId="{3FDA9D61-F790-5A47-A0A0-A7138BBFA5C2}">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Information or data security</a:t>
          </a:r>
        </a:p>
      </dsp:txBody>
      <dsp:txXfrm>
        <a:off x="2974584" y="1178"/>
        <a:ext cx="2174490" cy="1304694"/>
      </dsp:txXfrm>
    </dsp:sp>
    <dsp:sp modelId="{7CDA1E0A-AE40-E348-9046-96AC25D7E1FA}">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Network security</a:t>
          </a:r>
        </a:p>
      </dsp:txBody>
      <dsp:txXfrm>
        <a:off x="5366524" y="1178"/>
        <a:ext cx="2174490" cy="1304694"/>
      </dsp:txXfrm>
    </dsp:sp>
    <dsp:sp modelId="{FED24253-76F9-2246-99B9-27461BC0AECF}">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Disaster recovery/business continuity planning</a:t>
          </a:r>
        </a:p>
      </dsp:txBody>
      <dsp:txXfrm>
        <a:off x="7758464" y="1178"/>
        <a:ext cx="2174490" cy="1304694"/>
      </dsp:txXfrm>
    </dsp:sp>
    <dsp:sp modelId="{37AAE9FD-3516-1148-B56A-9780821774B3}">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Operational security</a:t>
          </a:r>
        </a:p>
      </dsp:txBody>
      <dsp:txXfrm>
        <a:off x="582645" y="1523321"/>
        <a:ext cx="2174490" cy="1304694"/>
      </dsp:txXfrm>
    </dsp:sp>
    <dsp:sp modelId="{8B9924E2-D837-AF42-BFA3-941747BBD821}">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Cloud security</a:t>
          </a:r>
        </a:p>
      </dsp:txBody>
      <dsp:txXfrm>
        <a:off x="2974584" y="1523321"/>
        <a:ext cx="2174490" cy="1304694"/>
      </dsp:txXfrm>
    </dsp:sp>
    <dsp:sp modelId="{95B8D341-491A-0E4F-984A-ACC1E451BDB7}">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Critical infrastructure security</a:t>
          </a:r>
        </a:p>
      </dsp:txBody>
      <dsp:txXfrm>
        <a:off x="5366524" y="1523321"/>
        <a:ext cx="2174490" cy="1304694"/>
      </dsp:txXfrm>
    </dsp:sp>
    <dsp:sp modelId="{5FAD7279-C1EE-CB43-A9C9-9C729C94C799}">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Physical security</a:t>
          </a:r>
        </a:p>
      </dsp:txBody>
      <dsp:txXfrm>
        <a:off x="7758464" y="1523321"/>
        <a:ext cx="2174490" cy="1304694"/>
      </dsp:txXfrm>
    </dsp:sp>
    <dsp:sp modelId="{F8884D82-3156-3C4E-A6EE-CCAEF28BF149}">
      <dsp:nvSpPr>
        <dsp:cNvPr id="0" name=""/>
        <dsp:cNvSpPr/>
      </dsp:nvSpPr>
      <dsp:spPr>
        <a:xfrm>
          <a:off x="417055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End-user education</a:t>
          </a:r>
        </a:p>
      </dsp:txBody>
      <dsp:txXfrm>
        <a:off x="4170554" y="3045465"/>
        <a:ext cx="2174490" cy="1304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BC417-E29D-FD45-8DAB-8ED2033FE209}">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48E84-1165-0A48-908B-E499C1E0D83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Numerous countermeasures can help ensure confidentiality against possible threats. These include encryption, network traffic padding, strict access control, rigorous authentication procedures, data classification, and extensive personnel training </a:t>
          </a:r>
        </a:p>
      </dsp:txBody>
      <dsp:txXfrm>
        <a:off x="696297" y="538547"/>
        <a:ext cx="4171627" cy="2590157"/>
      </dsp:txXfrm>
    </dsp:sp>
    <dsp:sp modelId="{D6E29DD0-6956-DB4C-AFB7-DA4DF5B41449}">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7DA1B-71AB-8241-98BD-C14D047FE2A3}">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Violations of confidentiality are not limited to directed intentional attacks. Many instances of unauthorized disclosure of sensitive or confidential information are the result of human error, oversight, or ineptitude. </a:t>
          </a:r>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839A0-4989-C642-812B-21D455C5B93A}">
      <dsp:nvSpPr>
        <dsp:cNvPr id="0" name=""/>
        <dsp:cNvSpPr/>
      </dsp:nvSpPr>
      <dsp:spPr>
        <a:xfrm>
          <a:off x="0" y="76195"/>
          <a:ext cx="6666833" cy="12757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Hostile cyber or physical attacks; </a:t>
          </a:r>
        </a:p>
      </dsp:txBody>
      <dsp:txXfrm>
        <a:off x="62275" y="138470"/>
        <a:ext cx="6542283" cy="1151152"/>
      </dsp:txXfrm>
    </dsp:sp>
    <dsp:sp modelId="{22D3908C-E724-8B46-A0D4-CA1100EF1D55}">
      <dsp:nvSpPr>
        <dsp:cNvPr id="0" name=""/>
        <dsp:cNvSpPr/>
      </dsp:nvSpPr>
      <dsp:spPr>
        <a:xfrm>
          <a:off x="0" y="1418137"/>
          <a:ext cx="6666833" cy="1275702"/>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Human errors of omission or commission; </a:t>
          </a:r>
        </a:p>
      </dsp:txBody>
      <dsp:txXfrm>
        <a:off x="62275" y="1480412"/>
        <a:ext cx="6542283" cy="1151152"/>
      </dsp:txXfrm>
    </dsp:sp>
    <dsp:sp modelId="{F16C4559-0B2E-7247-BECA-4D09E554324E}">
      <dsp:nvSpPr>
        <dsp:cNvPr id="0" name=""/>
        <dsp:cNvSpPr/>
      </dsp:nvSpPr>
      <dsp:spPr>
        <a:xfrm>
          <a:off x="0" y="2760080"/>
          <a:ext cx="6666833" cy="1275702"/>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Structural failures of organization-controlled resources (e.g., hardware, software, environmental controls); and </a:t>
          </a:r>
        </a:p>
      </dsp:txBody>
      <dsp:txXfrm>
        <a:off x="62275" y="2822355"/>
        <a:ext cx="6542283" cy="1151152"/>
      </dsp:txXfrm>
    </dsp:sp>
    <dsp:sp modelId="{0BE3A8DB-43DE-B248-A777-17F63B3C2C15}">
      <dsp:nvSpPr>
        <dsp:cNvPr id="0" name=""/>
        <dsp:cNvSpPr/>
      </dsp:nvSpPr>
      <dsp:spPr>
        <a:xfrm>
          <a:off x="0" y="4102022"/>
          <a:ext cx="6666833" cy="1275702"/>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Natural and man-made disasters, accidents, and failures beyond the control of the organization.</a:t>
          </a:r>
        </a:p>
      </dsp:txBody>
      <dsp:txXfrm>
        <a:off x="62275" y="4164297"/>
        <a:ext cx="6542283" cy="1151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2745-625D-A248-89A5-ED725E48E0BC}">
      <dsp:nvSpPr>
        <dsp:cNvPr id="0" name=""/>
        <dsp:cNvSpPr/>
      </dsp:nvSpPr>
      <dsp:spPr>
        <a:xfrm>
          <a:off x="0" y="581065"/>
          <a:ext cx="6263640" cy="1409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Focused on Assets </a:t>
          </a:r>
          <a:r>
            <a:rPr lang="en-US" sz="2000" kern="1200"/>
            <a:t>This method uses asset valuation results and attempts to identify threats to the valuable assets. </a:t>
          </a:r>
        </a:p>
      </dsp:txBody>
      <dsp:txXfrm>
        <a:off x="68787" y="649852"/>
        <a:ext cx="6126066" cy="1271544"/>
      </dsp:txXfrm>
    </dsp:sp>
    <dsp:sp modelId="{5FBD488F-D25A-BF4D-A034-712FBE33EC8E}">
      <dsp:nvSpPr>
        <dsp:cNvPr id="0" name=""/>
        <dsp:cNvSpPr/>
      </dsp:nvSpPr>
      <dsp:spPr>
        <a:xfrm>
          <a:off x="0" y="2047784"/>
          <a:ext cx="6263640" cy="14091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Focused on Attackers </a:t>
          </a:r>
          <a:r>
            <a:rPr lang="en-US" sz="2000" kern="1200"/>
            <a:t>Some organizations are able to identify potential attackers and can identify the threats they represent based on the attacker’s motivations, goals, or tac- tics, techniques, and procedures (TTPs). </a:t>
          </a:r>
        </a:p>
      </dsp:txBody>
      <dsp:txXfrm>
        <a:off x="68787" y="2116571"/>
        <a:ext cx="6126066" cy="1271544"/>
      </dsp:txXfrm>
    </dsp:sp>
    <dsp:sp modelId="{36B01A68-2967-7143-91E4-7297081AD8DB}">
      <dsp:nvSpPr>
        <dsp:cNvPr id="0" name=""/>
        <dsp:cNvSpPr/>
      </dsp:nvSpPr>
      <dsp:spPr>
        <a:xfrm>
          <a:off x="0" y="3514503"/>
          <a:ext cx="6263640" cy="14091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Focused on Software </a:t>
          </a:r>
          <a:r>
            <a:rPr lang="en-US" sz="2000" kern="1200"/>
            <a:t>If an organization develops software, it can consider potential threats against the software. </a:t>
          </a:r>
        </a:p>
      </dsp:txBody>
      <dsp:txXfrm>
        <a:off x="68787" y="3583290"/>
        <a:ext cx="6126066"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8699A-D33F-C842-A6AD-1CC061DAFC17}"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AB01A-40BD-064D-9B3A-65CB4AB33197}" type="slidenum">
              <a:rPr lang="en-US" smtClean="0"/>
              <a:t>‹#›</a:t>
            </a:fld>
            <a:endParaRPr lang="en-US"/>
          </a:p>
        </p:txBody>
      </p:sp>
    </p:spTree>
    <p:extLst>
      <p:ext uri="{BB962C8B-B14F-4D97-AF65-F5344CB8AC3E}">
        <p14:creationId xmlns:p14="http://schemas.microsoft.com/office/powerpoint/2010/main" val="128296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AB01A-40BD-064D-9B3A-65CB4AB33197}" type="slidenum">
              <a:rPr lang="en-US" smtClean="0"/>
              <a:t>9</a:t>
            </a:fld>
            <a:endParaRPr lang="en-US"/>
          </a:p>
        </p:txBody>
      </p:sp>
    </p:spTree>
    <p:extLst>
      <p:ext uri="{BB962C8B-B14F-4D97-AF65-F5344CB8AC3E}">
        <p14:creationId xmlns:p14="http://schemas.microsoft.com/office/powerpoint/2010/main" val="3663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 note- If </a:t>
            </a:r>
          </a:p>
        </p:txBody>
      </p:sp>
      <p:sp>
        <p:nvSpPr>
          <p:cNvPr id="4" name="Slide Number Placeholder 3"/>
          <p:cNvSpPr>
            <a:spLocks noGrp="1"/>
          </p:cNvSpPr>
          <p:nvPr>
            <p:ph type="sldNum" sz="quarter" idx="5"/>
          </p:nvPr>
        </p:nvSpPr>
        <p:spPr/>
        <p:txBody>
          <a:bodyPr/>
          <a:lstStyle/>
          <a:p>
            <a:fld id="{433AB01A-40BD-064D-9B3A-65CB4AB33197}" type="slidenum">
              <a:rPr lang="en-US" smtClean="0"/>
              <a:t>17</a:t>
            </a:fld>
            <a:endParaRPr lang="en-US"/>
          </a:p>
        </p:txBody>
      </p:sp>
    </p:spTree>
    <p:extLst>
      <p:ext uri="{BB962C8B-B14F-4D97-AF65-F5344CB8AC3E}">
        <p14:creationId xmlns:p14="http://schemas.microsoft.com/office/powerpoint/2010/main" val="265028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 note- If </a:t>
            </a:r>
          </a:p>
        </p:txBody>
      </p:sp>
      <p:sp>
        <p:nvSpPr>
          <p:cNvPr id="4" name="Slide Number Placeholder 3"/>
          <p:cNvSpPr>
            <a:spLocks noGrp="1"/>
          </p:cNvSpPr>
          <p:nvPr>
            <p:ph type="sldNum" sz="quarter" idx="5"/>
          </p:nvPr>
        </p:nvSpPr>
        <p:spPr/>
        <p:txBody>
          <a:bodyPr/>
          <a:lstStyle/>
          <a:p>
            <a:fld id="{433AB01A-40BD-064D-9B3A-65CB4AB33197}" type="slidenum">
              <a:rPr lang="en-US" smtClean="0"/>
              <a:t>18</a:t>
            </a:fld>
            <a:endParaRPr lang="en-US"/>
          </a:p>
        </p:txBody>
      </p:sp>
    </p:spTree>
    <p:extLst>
      <p:ext uri="{BB962C8B-B14F-4D97-AF65-F5344CB8AC3E}">
        <p14:creationId xmlns:p14="http://schemas.microsoft.com/office/powerpoint/2010/main" val="400273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86DD-D7AF-9B46-A4AD-52CB8977A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8CE43-63AE-AF48-B1D4-CD7DEABA22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8BD048-8CCC-8041-BAB0-F10197614161}"/>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4DCCFA9C-1C92-E74A-88C1-090FFD795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A62EB-EEF9-BC48-BF1A-3B6E31AD9790}"/>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8438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2E19-1886-B545-ADE5-72E48A80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1BD68-924C-DD43-967F-7499142D00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AB784-C960-484A-997B-758193E042B0}"/>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C201C2C3-89EA-5041-97EC-AF5421E9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D253D-F15B-1B46-9599-6230276C6867}"/>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7902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CE589-D0D4-7749-9675-77E17A797F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24155-03AD-914C-8B43-1C9C3564FE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5DD71-06A7-0E46-A17C-50C4B03B257D}"/>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5640EFA0-B5BF-F14A-9527-312B91913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922BD-E6E8-4344-B8DE-F48009FCF192}"/>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429138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2BEE-32F3-8446-BEFD-F86AF87C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2E308-F7F2-5741-95EF-6787F6F888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6B253-9290-2D42-A555-8E65FFF16483}"/>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A3C4C9C4-8EAE-8945-9514-1B80E9835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04E2B-76D0-144B-92B1-BCD38EC26182}"/>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204953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9370-2D43-4A44-98C7-9599C4741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B4EC51-E80F-1343-9574-E8E9921FF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B9860A-0D54-BB49-BE79-275809B80C74}"/>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9C85E80F-3948-E741-BA71-C1CBA39EB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0BC8-579D-E448-8E97-8BDA6EB0D7D3}"/>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39172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5CDA-B475-C042-9290-3FC7D3291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1CB48-C080-DD4F-8802-B5E98BB5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11B66-4011-244C-978B-A9693CE896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D5776-AE2F-0042-A631-22445B376126}"/>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6" name="Footer Placeholder 5">
            <a:extLst>
              <a:ext uri="{FF2B5EF4-FFF2-40B4-BE49-F238E27FC236}">
                <a16:creationId xmlns:a16="http://schemas.microsoft.com/office/drawing/2014/main" id="{0F450494-3DC9-384C-885D-E8D0C850C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E6F8-0178-6947-877F-FA00F5ABB96D}"/>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0536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849C-19F3-0D44-9E5B-A2A535EA5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CF091-2D8B-F44E-B3F0-0C313A0B1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2CE54E-7605-434E-BE93-195CEEDB75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DA64E-21A0-DE4C-9494-E20461651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16C24A-4EFD-E445-B217-45E314DDAC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9EAAB-7082-7E4A-BBA3-C489E27580B4}"/>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8" name="Footer Placeholder 7">
            <a:extLst>
              <a:ext uri="{FF2B5EF4-FFF2-40B4-BE49-F238E27FC236}">
                <a16:creationId xmlns:a16="http://schemas.microsoft.com/office/drawing/2014/main" id="{69382E67-E309-0C49-AC77-016A7AC43F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131E2-5397-534F-80AB-67671C187431}"/>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77968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57A2F-65F4-A148-A846-46D491342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070CD-61E2-4D4F-87A3-64BF4C7828FD}"/>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4" name="Footer Placeholder 3">
            <a:extLst>
              <a:ext uri="{FF2B5EF4-FFF2-40B4-BE49-F238E27FC236}">
                <a16:creationId xmlns:a16="http://schemas.microsoft.com/office/drawing/2014/main" id="{7368A1F6-29C8-BD41-A7B7-E32A88109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D99EC-8451-CB49-8EF6-8EF1C30F77A9}"/>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46046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48EA3-57CE-D747-896C-ADE2F913F49C}"/>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3" name="Footer Placeholder 2">
            <a:extLst>
              <a:ext uri="{FF2B5EF4-FFF2-40B4-BE49-F238E27FC236}">
                <a16:creationId xmlns:a16="http://schemas.microsoft.com/office/drawing/2014/main" id="{D0293F68-B0CB-8046-A060-CA9BF09A5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B72E5-EEFA-AA49-83B5-424193444DC5}"/>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406848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8C3-9054-CB48-8F5A-755165048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C3124-E21E-034C-9043-35786216B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8BE79-4CD7-6F46-852F-9D6271566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DE5822-D40C-1D4B-8BA7-2F60436056EF}"/>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6" name="Footer Placeholder 5">
            <a:extLst>
              <a:ext uri="{FF2B5EF4-FFF2-40B4-BE49-F238E27FC236}">
                <a16:creationId xmlns:a16="http://schemas.microsoft.com/office/drawing/2014/main" id="{8FD5918A-399E-124D-A062-E087DF58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91A81-B602-2143-A9F7-BA4C4B66CA3D}"/>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306493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BBED-84AF-CB4A-A7EF-30E99CECD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07F24A-C490-0D48-A29B-CD0A2601E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9C486-1371-4943-91DE-4809B5C80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8B7D6A-A582-D643-B8E6-1694699F2C05}"/>
              </a:ext>
            </a:extLst>
          </p:cNvPr>
          <p:cNvSpPr>
            <a:spLocks noGrp="1"/>
          </p:cNvSpPr>
          <p:nvPr>
            <p:ph type="dt" sz="half" idx="10"/>
          </p:nvPr>
        </p:nvSpPr>
        <p:spPr/>
        <p:txBody>
          <a:bodyPr/>
          <a:lstStyle/>
          <a:p>
            <a:fld id="{24464B20-1C7D-B145-87AA-07221579E5AE}" type="datetimeFigureOut">
              <a:rPr lang="en-US" smtClean="0"/>
              <a:t>3/12/23</a:t>
            </a:fld>
            <a:endParaRPr lang="en-US"/>
          </a:p>
        </p:txBody>
      </p:sp>
      <p:sp>
        <p:nvSpPr>
          <p:cNvPr id="6" name="Footer Placeholder 5">
            <a:extLst>
              <a:ext uri="{FF2B5EF4-FFF2-40B4-BE49-F238E27FC236}">
                <a16:creationId xmlns:a16="http://schemas.microsoft.com/office/drawing/2014/main" id="{D6490183-E5EB-4E40-A111-A5FE6FC5B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AC879-07BA-4449-B161-EDB67B3D9E04}"/>
              </a:ext>
            </a:extLst>
          </p:cNvPr>
          <p:cNvSpPr>
            <a:spLocks noGrp="1"/>
          </p:cNvSpPr>
          <p:nvPr>
            <p:ph type="sldNum" sz="quarter" idx="12"/>
          </p:nvPr>
        </p:nvSpPr>
        <p:spPr/>
        <p:txBody>
          <a:bodyPr/>
          <a:lstStyle/>
          <a:p>
            <a:fld id="{58BD363D-1517-A547-9CA1-315A2DAB4CC3}" type="slidenum">
              <a:rPr lang="en-US" smtClean="0"/>
              <a:t>‹#›</a:t>
            </a:fld>
            <a:endParaRPr lang="en-US"/>
          </a:p>
        </p:txBody>
      </p:sp>
    </p:spTree>
    <p:extLst>
      <p:ext uri="{BB962C8B-B14F-4D97-AF65-F5344CB8AC3E}">
        <p14:creationId xmlns:p14="http://schemas.microsoft.com/office/powerpoint/2010/main" val="173785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AAE96-12FB-E847-8729-F6BE5F211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ACC95-70D7-4F45-8250-621FEFBF2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A8557-6854-244C-A316-6FE4ECA43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64B20-1C7D-B145-87AA-07221579E5AE}" type="datetimeFigureOut">
              <a:rPr lang="en-US" smtClean="0"/>
              <a:t>3/12/23</a:t>
            </a:fld>
            <a:endParaRPr lang="en-US"/>
          </a:p>
        </p:txBody>
      </p:sp>
      <p:sp>
        <p:nvSpPr>
          <p:cNvPr id="5" name="Footer Placeholder 4">
            <a:extLst>
              <a:ext uri="{FF2B5EF4-FFF2-40B4-BE49-F238E27FC236}">
                <a16:creationId xmlns:a16="http://schemas.microsoft.com/office/drawing/2014/main" id="{E9DEE242-807A-F948-8AD4-D93CF08C7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E3227-D45E-8947-9027-18446AD7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D363D-1517-A547-9CA1-315A2DAB4CC3}" type="slidenum">
              <a:rPr lang="en-US" smtClean="0"/>
              <a:t>‹#›</a:t>
            </a:fld>
            <a:endParaRPr lang="en-US"/>
          </a:p>
        </p:txBody>
      </p:sp>
    </p:spTree>
    <p:extLst>
      <p:ext uri="{BB962C8B-B14F-4D97-AF65-F5344CB8AC3E}">
        <p14:creationId xmlns:p14="http://schemas.microsoft.com/office/powerpoint/2010/main" val="32924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opRMrEfAIi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15290D-039D-A1FF-48A6-B288A38E7C19}"/>
              </a:ext>
            </a:extLst>
          </p:cNvPr>
          <p:cNvSpPr>
            <a:spLocks noGrp="1"/>
          </p:cNvSpPr>
          <p:nvPr>
            <p:ph type="ctrTitle"/>
          </p:nvPr>
        </p:nvSpPr>
        <p:spPr>
          <a:xfrm>
            <a:off x="838200" y="484632"/>
            <a:ext cx="6081713" cy="3566160"/>
          </a:xfrm>
        </p:spPr>
        <p:txBody>
          <a:bodyPr>
            <a:normAutofit/>
          </a:bodyPr>
          <a:lstStyle/>
          <a:p>
            <a:pPr algn="l"/>
            <a:r>
              <a:rPr lang="en-US" sz="6600">
                <a:solidFill>
                  <a:srgbClr val="FFFFFF"/>
                </a:solidFill>
              </a:rPr>
              <a:t>Understanding Cybersecurity</a:t>
            </a:r>
          </a:p>
        </p:txBody>
      </p:sp>
      <p:sp>
        <p:nvSpPr>
          <p:cNvPr id="3" name="Subtitle 2">
            <a:extLst>
              <a:ext uri="{FF2B5EF4-FFF2-40B4-BE49-F238E27FC236}">
                <a16:creationId xmlns:a16="http://schemas.microsoft.com/office/drawing/2014/main" id="{FFF10435-5958-CD2C-FE6D-4A067D234207}"/>
              </a:ext>
            </a:extLst>
          </p:cNvPr>
          <p:cNvSpPr>
            <a:spLocks noGrp="1"/>
          </p:cNvSpPr>
          <p:nvPr>
            <p:ph type="subTitle" idx="1"/>
          </p:nvPr>
        </p:nvSpPr>
        <p:spPr>
          <a:xfrm>
            <a:off x="838200" y="4480560"/>
            <a:ext cx="6081713" cy="1572768"/>
          </a:xfrm>
        </p:spPr>
        <p:txBody>
          <a:bodyPr>
            <a:normAutofit/>
          </a:bodyPr>
          <a:lstStyle/>
          <a:p>
            <a:pPr algn="l"/>
            <a:r>
              <a:rPr lang="en-US">
                <a:solidFill>
                  <a:srgbClr val="FFFFFF"/>
                </a:solidFill>
              </a:rPr>
              <a:t>Cybersecurity Training Workshop</a:t>
            </a:r>
          </a:p>
        </p:txBody>
      </p:sp>
      <p:pic>
        <p:nvPicPr>
          <p:cNvPr id="6" name="Picture 5" descr="A picture containing text, queen&#10;&#10;Description automatically generated">
            <a:extLst>
              <a:ext uri="{FF2B5EF4-FFF2-40B4-BE49-F238E27FC236}">
                <a16:creationId xmlns:a16="http://schemas.microsoft.com/office/drawing/2014/main" id="{A09088D5-9553-CF14-5ECC-1BA1CB6A4F5E}"/>
              </a:ext>
            </a:extLst>
          </p:cNvPr>
          <p:cNvPicPr>
            <a:picLocks noChangeAspect="1"/>
          </p:cNvPicPr>
          <p:nvPr/>
        </p:nvPicPr>
        <p:blipFill>
          <a:blip r:embed="rId2"/>
          <a:stretch>
            <a:fillRect/>
          </a:stretch>
        </p:blipFill>
        <p:spPr>
          <a:xfrm>
            <a:off x="8075446" y="283464"/>
            <a:ext cx="3596335" cy="2904040"/>
          </a:xfrm>
          <a:prstGeom prst="rect">
            <a:avLst/>
          </a:prstGeom>
        </p:spPr>
      </p:pic>
      <p:sp>
        <p:nvSpPr>
          <p:cNvPr id="26"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23C2B244-E58F-88D9-B756-84D35CABED42}"/>
              </a:ext>
            </a:extLst>
          </p:cNvPr>
          <p:cNvPicPr>
            <a:picLocks noChangeAspect="1"/>
          </p:cNvPicPr>
          <p:nvPr/>
        </p:nvPicPr>
        <p:blipFill>
          <a:blip r:embed="rId3"/>
          <a:stretch>
            <a:fillRect/>
          </a:stretch>
        </p:blipFill>
        <p:spPr>
          <a:xfrm>
            <a:off x="7907654" y="4085502"/>
            <a:ext cx="3931920" cy="1637656"/>
          </a:xfrm>
          <a:prstGeom prst="rect">
            <a:avLst/>
          </a:prstGeom>
        </p:spPr>
      </p:pic>
    </p:spTree>
    <p:extLst>
      <p:ext uri="{BB962C8B-B14F-4D97-AF65-F5344CB8AC3E}">
        <p14:creationId xmlns:p14="http://schemas.microsoft.com/office/powerpoint/2010/main" val="30931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nsparent padlock">
            <a:extLst>
              <a:ext uri="{FF2B5EF4-FFF2-40B4-BE49-F238E27FC236}">
                <a16:creationId xmlns:a16="http://schemas.microsoft.com/office/drawing/2014/main" id="{340B5398-638B-6832-CD4F-B80F4DE258C7}"/>
              </a:ext>
            </a:extLst>
          </p:cNvPr>
          <p:cNvPicPr>
            <a:picLocks noChangeAspect="1"/>
          </p:cNvPicPr>
          <p:nvPr/>
        </p:nvPicPr>
        <p:blipFill rotWithShape="1">
          <a:blip r:embed="rId2"/>
          <a:srcRect r="14528" b="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92BC16-5A79-9544-883A-DD66379F08BD}"/>
              </a:ext>
            </a:extLst>
          </p:cNvPr>
          <p:cNvSpPr>
            <a:spLocks noGrp="1"/>
          </p:cNvSpPr>
          <p:nvPr>
            <p:ph type="title"/>
          </p:nvPr>
        </p:nvSpPr>
        <p:spPr>
          <a:xfrm>
            <a:off x="371094" y="1161288"/>
            <a:ext cx="3438144" cy="1125728"/>
          </a:xfrm>
        </p:spPr>
        <p:txBody>
          <a:bodyPr anchor="b">
            <a:normAutofit/>
          </a:bodyPr>
          <a:lstStyle/>
          <a:p>
            <a:r>
              <a:rPr lang="en-US" sz="2800"/>
              <a:t>Why Cybersecurity is important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E83AE88-9187-F044-887B-35015242CD20}"/>
              </a:ext>
            </a:extLst>
          </p:cNvPr>
          <p:cNvSpPr>
            <a:spLocks noGrp="1"/>
          </p:cNvSpPr>
          <p:nvPr>
            <p:ph idx="1"/>
          </p:nvPr>
        </p:nvSpPr>
        <p:spPr>
          <a:xfrm>
            <a:off x="371094" y="2718054"/>
            <a:ext cx="3438906" cy="3207258"/>
          </a:xfrm>
        </p:spPr>
        <p:txBody>
          <a:bodyPr anchor="t">
            <a:normAutofit/>
          </a:bodyPr>
          <a:lstStyle/>
          <a:p>
            <a:r>
              <a:rPr lang="en-US" sz="1700"/>
              <a:t>Security is important because it helps to ensure that an organization is able to continue to exist and operate in spite of any attempts to steal its data or compromise its physical or logical elements.</a:t>
            </a:r>
            <a:br>
              <a:rPr lang="en-US" sz="1700"/>
            </a:br>
            <a:endParaRPr lang="en-US" sz="1700"/>
          </a:p>
          <a:p>
            <a:endParaRPr lang="en-US" sz="1700"/>
          </a:p>
        </p:txBody>
      </p:sp>
    </p:spTree>
    <p:extLst>
      <p:ext uri="{BB962C8B-B14F-4D97-AF65-F5344CB8AC3E}">
        <p14:creationId xmlns:p14="http://schemas.microsoft.com/office/powerpoint/2010/main" val="329329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97A-3671-BB38-D500-DD0EDA1EFF86}"/>
              </a:ext>
            </a:extLst>
          </p:cNvPr>
          <p:cNvSpPr>
            <a:spLocks noGrp="1"/>
          </p:cNvSpPr>
          <p:nvPr>
            <p:ph type="title"/>
          </p:nvPr>
        </p:nvSpPr>
        <p:spPr/>
        <p:txBody>
          <a:bodyPr/>
          <a:lstStyle/>
          <a:p>
            <a:r>
              <a:rPr lang="en-US" dirty="0"/>
              <a:t>Elements of Cybersecurity</a:t>
            </a:r>
          </a:p>
        </p:txBody>
      </p:sp>
      <p:graphicFrame>
        <p:nvGraphicFramePr>
          <p:cNvPr id="5" name="Content Placeholder 2">
            <a:extLst>
              <a:ext uri="{FF2B5EF4-FFF2-40B4-BE49-F238E27FC236}">
                <a16:creationId xmlns:a16="http://schemas.microsoft.com/office/drawing/2014/main" id="{A99B8B4C-61BB-39E8-FD8A-2F8581C5BD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65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ABA06-E1C0-D540-8A75-B813BC315A9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a:solidFill>
                  <a:schemeClr val="tx1"/>
                </a:solidFill>
                <a:latin typeface="+mj-lt"/>
                <a:ea typeface="+mj-ea"/>
                <a:cs typeface="+mj-cs"/>
              </a:rPr>
              <a:t>Understand and Apply Security Concepts </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16"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DF5E4B86-2682-3740-A88B-4D4279962461}"/>
              </a:ext>
            </a:extLst>
          </p:cNvPr>
          <p:cNvPicPr>
            <a:picLocks noGrp="1" noChangeAspect="1"/>
          </p:cNvPicPr>
          <p:nvPr>
            <p:ph idx="1"/>
          </p:nvPr>
        </p:nvPicPr>
        <p:blipFill>
          <a:blip r:embed="rId2"/>
          <a:stretch>
            <a:fillRect/>
          </a:stretch>
        </p:blipFill>
        <p:spPr>
          <a:xfrm>
            <a:off x="4864608" y="1035673"/>
            <a:ext cx="6846363" cy="4635399"/>
          </a:xfrm>
          <a:prstGeom prst="rect">
            <a:avLst/>
          </a:prstGeom>
        </p:spPr>
      </p:pic>
    </p:spTree>
    <p:extLst>
      <p:ext uri="{BB962C8B-B14F-4D97-AF65-F5344CB8AC3E}">
        <p14:creationId xmlns:p14="http://schemas.microsoft.com/office/powerpoint/2010/main" val="10512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3" name="Rectangle 12">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734801"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B076972-89CF-BE49-95DF-FE1D4A1E79E1}"/>
              </a:ext>
            </a:extLst>
          </p:cNvPr>
          <p:cNvSpPr>
            <a:spLocks noGrp="1"/>
          </p:cNvSpPr>
          <p:nvPr>
            <p:ph type="title"/>
          </p:nvPr>
        </p:nvSpPr>
        <p:spPr>
          <a:xfrm>
            <a:off x="6781798" y="1676400"/>
            <a:ext cx="4953000" cy="1216153"/>
          </a:xfrm>
        </p:spPr>
        <p:txBody>
          <a:bodyPr anchor="t">
            <a:normAutofit/>
          </a:bodyPr>
          <a:lstStyle/>
          <a:p>
            <a:r>
              <a:rPr lang="en-US" sz="4000" b="1"/>
              <a:t>Confidentiality </a:t>
            </a:r>
            <a:br>
              <a:rPr lang="en-US" sz="4000"/>
            </a:br>
            <a:endParaRPr lang="en-US" sz="4000"/>
          </a:p>
        </p:txBody>
      </p:sp>
      <p:pic>
        <p:nvPicPr>
          <p:cNvPr id="7" name="Graphic 6" descr="Lock">
            <a:extLst>
              <a:ext uri="{FF2B5EF4-FFF2-40B4-BE49-F238E27FC236}">
                <a16:creationId xmlns:a16="http://schemas.microsoft.com/office/drawing/2014/main" id="{CE89171E-C535-3649-F500-2C12530FA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399" y="1066796"/>
            <a:ext cx="4724400" cy="4724400"/>
          </a:xfrm>
          <a:prstGeom prst="rect">
            <a:avLst/>
          </a:prstGeom>
        </p:spPr>
      </p:pic>
      <p:sp>
        <p:nvSpPr>
          <p:cNvPr id="3" name="Content Placeholder 2">
            <a:extLst>
              <a:ext uri="{FF2B5EF4-FFF2-40B4-BE49-F238E27FC236}">
                <a16:creationId xmlns:a16="http://schemas.microsoft.com/office/drawing/2014/main" id="{9140D09B-571E-B44F-A32D-DBD53475F377}"/>
              </a:ext>
            </a:extLst>
          </p:cNvPr>
          <p:cNvSpPr>
            <a:spLocks noGrp="1"/>
          </p:cNvSpPr>
          <p:nvPr>
            <p:ph idx="1"/>
          </p:nvPr>
        </p:nvSpPr>
        <p:spPr>
          <a:xfrm>
            <a:off x="5546739" y="3091543"/>
            <a:ext cx="6583496" cy="2329543"/>
          </a:xfrm>
        </p:spPr>
        <p:txBody>
          <a:bodyPr>
            <a:normAutofit/>
          </a:bodyPr>
          <a:lstStyle/>
          <a:p>
            <a:r>
              <a:rPr lang="en-US" sz="1300" i="1" dirty="0">
                <a:solidFill>
                  <a:schemeClr val="tx1">
                    <a:alpha val="55000"/>
                  </a:schemeClr>
                </a:solidFill>
              </a:rPr>
              <a:t>Confidentiality </a:t>
            </a:r>
            <a:r>
              <a:rPr lang="en-US" sz="1300" dirty="0">
                <a:solidFill>
                  <a:schemeClr val="tx1">
                    <a:alpha val="55000"/>
                  </a:schemeClr>
                </a:solidFill>
              </a:rPr>
              <a:t>is the concept of the measures used to ensure the protection of the secrecy of data, objects, or resources. </a:t>
            </a:r>
          </a:p>
          <a:p>
            <a:r>
              <a:rPr lang="en-US" sz="1300" dirty="0">
                <a:solidFill>
                  <a:schemeClr val="tx1">
                    <a:alpha val="55000"/>
                  </a:schemeClr>
                </a:solidFill>
              </a:rPr>
              <a:t>The goal of confidentiality protection is to prevent or minimize unauthorized access to data. </a:t>
            </a:r>
          </a:p>
          <a:p>
            <a:r>
              <a:rPr lang="en-US" sz="1300" dirty="0">
                <a:solidFill>
                  <a:schemeClr val="tx1">
                    <a:alpha val="55000"/>
                  </a:schemeClr>
                </a:solidFill>
              </a:rPr>
              <a:t>Confidentiality violations can result from the actions of an end user or a system administrator. They can also occur because of an oversight in a security policy or a misconfigured security control. </a:t>
            </a:r>
          </a:p>
          <a:p>
            <a:endParaRPr lang="en-US" sz="1300" dirty="0">
              <a:solidFill>
                <a:schemeClr val="tx1">
                  <a:alpha val="55000"/>
                </a:schemeClr>
              </a:solidFill>
            </a:endParaRPr>
          </a:p>
        </p:txBody>
      </p:sp>
    </p:spTree>
    <p:extLst>
      <p:ext uri="{BB962C8B-B14F-4D97-AF65-F5344CB8AC3E}">
        <p14:creationId xmlns:p14="http://schemas.microsoft.com/office/powerpoint/2010/main" val="49839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76972-89CF-BE49-95DF-FE1D4A1E79E1}"/>
              </a:ext>
            </a:extLst>
          </p:cNvPr>
          <p:cNvSpPr>
            <a:spLocks noGrp="1"/>
          </p:cNvSpPr>
          <p:nvPr>
            <p:ph type="title"/>
          </p:nvPr>
        </p:nvSpPr>
        <p:spPr>
          <a:xfrm>
            <a:off x="1043631" y="809898"/>
            <a:ext cx="10173010" cy="1554480"/>
          </a:xfrm>
        </p:spPr>
        <p:txBody>
          <a:bodyPr anchor="ctr">
            <a:normAutofit/>
          </a:bodyPr>
          <a:lstStyle/>
          <a:p>
            <a:r>
              <a:rPr lang="en-US" sz="4800" b="1"/>
              <a:t>Confidentiality </a:t>
            </a:r>
            <a:br>
              <a:rPr lang="en-US" sz="4800"/>
            </a:b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A3D2326-16D5-C22F-7B42-4C7720E5C173}"/>
              </a:ext>
            </a:extLst>
          </p:cNvPr>
          <p:cNvGraphicFramePr>
            <a:graphicFrameLocks noGrp="1"/>
          </p:cNvGraphicFramePr>
          <p:nvPr>
            <p:ph idx="1"/>
            <p:extLst>
              <p:ext uri="{D42A27DB-BD31-4B8C-83A1-F6EECF244321}">
                <p14:modId xmlns:p14="http://schemas.microsoft.com/office/powerpoint/2010/main" val="391092787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9C61-1757-7F4E-98A6-8CB4223A08BA}"/>
              </a:ext>
            </a:extLst>
          </p:cNvPr>
          <p:cNvSpPr>
            <a:spLocks noGrp="1"/>
          </p:cNvSpPr>
          <p:nvPr>
            <p:ph type="title"/>
          </p:nvPr>
        </p:nvSpPr>
        <p:spPr>
          <a:xfrm>
            <a:off x="4965430" y="629266"/>
            <a:ext cx="6586491" cy="1676603"/>
          </a:xfrm>
        </p:spPr>
        <p:txBody>
          <a:bodyPr>
            <a:normAutofit/>
          </a:bodyPr>
          <a:lstStyle/>
          <a:p>
            <a:r>
              <a:rPr lang="en-US" sz="5400" b="1"/>
              <a:t>Integrity </a:t>
            </a:r>
            <a:br>
              <a:rPr lang="en-US" sz="5400"/>
            </a:br>
            <a:endParaRPr lang="en-US" sz="5400"/>
          </a:p>
        </p:txBody>
      </p:sp>
      <p:sp>
        <p:nvSpPr>
          <p:cNvPr id="3" name="Content Placeholder 2">
            <a:extLst>
              <a:ext uri="{FF2B5EF4-FFF2-40B4-BE49-F238E27FC236}">
                <a16:creationId xmlns:a16="http://schemas.microsoft.com/office/drawing/2014/main" id="{94012169-6112-E24B-ACE6-8BCA340D9827}"/>
              </a:ext>
            </a:extLst>
          </p:cNvPr>
          <p:cNvSpPr>
            <a:spLocks noGrp="1"/>
          </p:cNvSpPr>
          <p:nvPr>
            <p:ph idx="1"/>
          </p:nvPr>
        </p:nvSpPr>
        <p:spPr>
          <a:xfrm>
            <a:off x="4965431" y="2438400"/>
            <a:ext cx="6586489" cy="3785419"/>
          </a:xfrm>
        </p:spPr>
        <p:txBody>
          <a:bodyPr>
            <a:normAutofit/>
          </a:bodyPr>
          <a:lstStyle/>
          <a:p>
            <a:r>
              <a:rPr lang="en-US" sz="1900" i="1"/>
              <a:t>Integrity </a:t>
            </a:r>
            <a:r>
              <a:rPr lang="en-US" sz="1900"/>
              <a:t>is the concept of protecting the reliability and correctness of data </a:t>
            </a:r>
          </a:p>
          <a:p>
            <a:r>
              <a:rPr lang="en-US" sz="1900"/>
              <a:t>Integrity protection prevents unauthorized alterations of data </a:t>
            </a:r>
          </a:p>
          <a:p>
            <a:r>
              <a:rPr lang="en-US" sz="1900"/>
              <a:t>Preventing unauthorized subjects from making modifications </a:t>
            </a:r>
          </a:p>
          <a:p>
            <a:r>
              <a:rPr lang="en-US" sz="1900"/>
              <a:t>Preventing authorized subjects from making unauthorized modifications, such as mistakes </a:t>
            </a:r>
          </a:p>
          <a:p>
            <a:r>
              <a:rPr lang="en-US" sz="1900"/>
              <a:t>Maintaining the internal and external consistency of objects so that their data is a correct and true reflection of the real world and any relationship with any other object is valid, consistent, and verifiable </a:t>
            </a:r>
          </a:p>
          <a:p>
            <a:endParaRPr lang="en-US" sz="1900"/>
          </a:p>
        </p:txBody>
      </p:sp>
      <p:pic>
        <p:nvPicPr>
          <p:cNvPr id="5" name="Picture 4" descr="A 3D pattern of ring shapes connected by lines">
            <a:extLst>
              <a:ext uri="{FF2B5EF4-FFF2-40B4-BE49-F238E27FC236}">
                <a16:creationId xmlns:a16="http://schemas.microsoft.com/office/drawing/2014/main" id="{7966D40C-C3DB-9925-1972-3BC26EC756E1}"/>
              </a:ext>
            </a:extLst>
          </p:cNvPr>
          <p:cNvPicPr>
            <a:picLocks noChangeAspect="1"/>
          </p:cNvPicPr>
          <p:nvPr/>
        </p:nvPicPr>
        <p:blipFill rotWithShape="1">
          <a:blip r:embed="rId2"/>
          <a:srcRect l="14628" r="47351"/>
          <a:stretch/>
        </p:blipFill>
        <p:spPr>
          <a:xfrm>
            <a:off x="20" y="10"/>
            <a:ext cx="4635571" cy="6857990"/>
          </a:xfrm>
          <a:prstGeom prst="rect">
            <a:avLst/>
          </a:prstGeom>
          <a:effectLst/>
        </p:spPr>
      </p:pic>
    </p:spTree>
    <p:extLst>
      <p:ext uri="{BB962C8B-B14F-4D97-AF65-F5344CB8AC3E}">
        <p14:creationId xmlns:p14="http://schemas.microsoft.com/office/powerpoint/2010/main" val="190300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198C-9923-7A43-9FB0-D07C246C2F8F}"/>
              </a:ext>
            </a:extLst>
          </p:cNvPr>
          <p:cNvSpPr>
            <a:spLocks noGrp="1"/>
          </p:cNvSpPr>
          <p:nvPr>
            <p:ph type="title"/>
          </p:nvPr>
        </p:nvSpPr>
        <p:spPr>
          <a:xfrm>
            <a:off x="4965430" y="629266"/>
            <a:ext cx="6586491" cy="1676603"/>
          </a:xfrm>
        </p:spPr>
        <p:txBody>
          <a:bodyPr>
            <a:normAutofit/>
          </a:bodyPr>
          <a:lstStyle/>
          <a:p>
            <a:r>
              <a:rPr lang="en-US" sz="5400" b="1"/>
              <a:t>Integrity</a:t>
            </a:r>
            <a:endParaRPr lang="en-US" sz="5400"/>
          </a:p>
        </p:txBody>
      </p:sp>
      <p:sp>
        <p:nvSpPr>
          <p:cNvPr id="3" name="Content Placeholder 2">
            <a:extLst>
              <a:ext uri="{FF2B5EF4-FFF2-40B4-BE49-F238E27FC236}">
                <a16:creationId xmlns:a16="http://schemas.microsoft.com/office/drawing/2014/main" id="{4184F323-7A71-D14E-B393-B8D12697099D}"/>
              </a:ext>
            </a:extLst>
          </p:cNvPr>
          <p:cNvSpPr>
            <a:spLocks noGrp="1"/>
          </p:cNvSpPr>
          <p:nvPr>
            <p:ph idx="1"/>
          </p:nvPr>
        </p:nvSpPr>
        <p:spPr>
          <a:xfrm>
            <a:off x="4965431" y="2438400"/>
            <a:ext cx="6586489" cy="3785419"/>
          </a:xfrm>
        </p:spPr>
        <p:txBody>
          <a:bodyPr>
            <a:normAutofit/>
          </a:bodyPr>
          <a:lstStyle/>
          <a:p>
            <a:r>
              <a:rPr lang="en-US" sz="2200" dirty="0"/>
              <a:t>For integrity to be maintained on a system, controls must be in place to restrict access to data, objects, and resources. Maintaining and validating object integrity across storage, transport, and processing requires numerous variations of controls and oversight. </a:t>
            </a:r>
          </a:p>
          <a:p>
            <a:r>
              <a:rPr lang="en-US" sz="2200" dirty="0"/>
              <a:t>Human error, oversight, or ineptitude accounts for many instances of unauthorized alteration of sensitive information. They can also occur because of an oversight in a security policy or a misconfigured security control. </a:t>
            </a:r>
          </a:p>
          <a:p>
            <a:endParaRPr lang="en-US" sz="2200" dirty="0"/>
          </a:p>
        </p:txBody>
      </p:sp>
      <p:pic>
        <p:nvPicPr>
          <p:cNvPr id="5" name="Picture 4" descr="Escalators">
            <a:extLst>
              <a:ext uri="{FF2B5EF4-FFF2-40B4-BE49-F238E27FC236}">
                <a16:creationId xmlns:a16="http://schemas.microsoft.com/office/drawing/2014/main" id="{252C1CE9-2AA2-2B44-4544-55E9A79D06C2}"/>
              </a:ext>
            </a:extLst>
          </p:cNvPr>
          <p:cNvPicPr>
            <a:picLocks noChangeAspect="1"/>
          </p:cNvPicPr>
          <p:nvPr/>
        </p:nvPicPr>
        <p:blipFill rotWithShape="1">
          <a:blip r:embed="rId2"/>
          <a:srcRect l="26820" r="25357" b="-1"/>
          <a:stretch/>
        </p:blipFill>
        <p:spPr>
          <a:xfrm>
            <a:off x="20" y="10"/>
            <a:ext cx="4635571" cy="6857990"/>
          </a:xfrm>
          <a:prstGeom prst="rect">
            <a:avLst/>
          </a:prstGeom>
          <a:effectLst/>
        </p:spPr>
      </p:pic>
    </p:spTree>
    <p:extLst>
      <p:ext uri="{BB962C8B-B14F-4D97-AF65-F5344CB8AC3E}">
        <p14:creationId xmlns:p14="http://schemas.microsoft.com/office/powerpoint/2010/main" val="182719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4D97C-F9E9-204F-8142-98DD8C7DD422}"/>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r>
              <a:rPr lang="en-US" b="1">
                <a:solidFill>
                  <a:srgbClr val="FFFFFF"/>
                </a:solidFill>
              </a:rPr>
              <a:t>Availability </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05EFEF-7A15-CA4D-83D7-6CD111FF7071}"/>
              </a:ext>
            </a:extLst>
          </p:cNvPr>
          <p:cNvSpPr>
            <a:spLocks noGrp="1"/>
          </p:cNvSpPr>
          <p:nvPr>
            <p:ph idx="1"/>
          </p:nvPr>
        </p:nvSpPr>
        <p:spPr>
          <a:xfrm>
            <a:off x="4447308" y="591344"/>
            <a:ext cx="6906491" cy="5585619"/>
          </a:xfrm>
        </p:spPr>
        <p:txBody>
          <a:bodyPr anchor="ctr">
            <a:normAutofit/>
          </a:bodyPr>
          <a:lstStyle/>
          <a:p>
            <a:r>
              <a:rPr lang="en-US" sz="2400" i="1"/>
              <a:t>Availability </a:t>
            </a:r>
            <a:r>
              <a:rPr lang="en-US" sz="2400"/>
              <a:t>means authorized subjects are granted timely and uninterrupted access to objects.</a:t>
            </a:r>
          </a:p>
          <a:p>
            <a:r>
              <a:rPr lang="en-US" sz="2400"/>
              <a:t>Often, availability protection controls support sufficient bandwidth and timeliness of processing as deemed necessary by the organization or situation. Availability includes efficient uninterrupted access to objects and prevention of denial-of-service (</a:t>
            </a:r>
            <a:r>
              <a:rPr lang="en-US" sz="2400" err="1"/>
              <a:t>DoS</a:t>
            </a:r>
            <a:r>
              <a:rPr lang="en-US" sz="2400"/>
              <a:t>) attacks. </a:t>
            </a:r>
          </a:p>
          <a:p>
            <a:r>
              <a:rPr lang="en-US" sz="2400"/>
              <a:t>For availability to be maintained on a system, controls must be in place to ensure authorized access and an acceptable level of performance, to quickly handle interruptions, provide for redundancy, maintain reliable backups, and prevent data loss or destruction. </a:t>
            </a:r>
          </a:p>
          <a:p>
            <a:endParaRPr lang="en-US" sz="2400"/>
          </a:p>
        </p:txBody>
      </p:sp>
    </p:spTree>
    <p:extLst>
      <p:ext uri="{BB962C8B-B14F-4D97-AF65-F5344CB8AC3E}">
        <p14:creationId xmlns:p14="http://schemas.microsoft.com/office/powerpoint/2010/main" val="127305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4D97C-F9E9-204F-8142-98DD8C7DD422}"/>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r>
              <a:rPr lang="en-US" b="1">
                <a:solidFill>
                  <a:srgbClr val="FFFFFF"/>
                </a:solidFill>
              </a:rPr>
              <a:t>Availability </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05EFEF-7A15-CA4D-83D7-6CD111FF7071}"/>
              </a:ext>
            </a:extLst>
          </p:cNvPr>
          <p:cNvSpPr>
            <a:spLocks noGrp="1"/>
          </p:cNvSpPr>
          <p:nvPr>
            <p:ph idx="1"/>
          </p:nvPr>
        </p:nvSpPr>
        <p:spPr>
          <a:xfrm>
            <a:off x="4447308" y="591344"/>
            <a:ext cx="6906491" cy="5585619"/>
          </a:xfrm>
        </p:spPr>
        <p:txBody>
          <a:bodyPr anchor="ctr">
            <a:normAutofit/>
          </a:bodyPr>
          <a:lstStyle/>
          <a:p>
            <a:r>
              <a:rPr lang="en-US" dirty="0"/>
              <a:t>There are numerous threats to availability. These include device failure, software errors, and environmental issues (heat, static electricity, flooding, power loss, and so on). </a:t>
            </a:r>
          </a:p>
          <a:p>
            <a:r>
              <a:rPr lang="en-US" dirty="0"/>
              <a:t>Numerous countermeasures can ensure availability against possible threats. These include designing intermediary delivery systems properly, using access controls effectively, monitoring performance and network traffic, using firewalls and routers to prevent DoS attacks, implementing redundancy for critical systems, and maintaining and testing backup systems. </a:t>
            </a:r>
          </a:p>
          <a:p>
            <a:endParaRPr lang="en-US" dirty="0"/>
          </a:p>
        </p:txBody>
      </p:sp>
    </p:spTree>
    <p:extLst>
      <p:ext uri="{BB962C8B-B14F-4D97-AF65-F5344CB8AC3E}">
        <p14:creationId xmlns:p14="http://schemas.microsoft.com/office/powerpoint/2010/main" val="428174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F2D41-4661-804B-BC79-36F99E86306D}"/>
              </a:ext>
            </a:extLst>
          </p:cNvPr>
          <p:cNvSpPr>
            <a:spLocks noGrp="1"/>
          </p:cNvSpPr>
          <p:nvPr>
            <p:ph type="title"/>
          </p:nvPr>
        </p:nvSpPr>
        <p:spPr>
          <a:xfrm>
            <a:off x="686834" y="1153572"/>
            <a:ext cx="3200400" cy="4461163"/>
          </a:xfrm>
        </p:spPr>
        <p:txBody>
          <a:bodyPr>
            <a:normAutofit/>
          </a:bodyPr>
          <a:lstStyle/>
          <a:p>
            <a:r>
              <a:rPr lang="en-US">
                <a:solidFill>
                  <a:srgbClr val="FFFFFF"/>
                </a:solidFill>
              </a:rPr>
              <a:t>The five elements of AAA services </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588697-C849-304D-90AF-CE029E6B2170}"/>
              </a:ext>
            </a:extLst>
          </p:cNvPr>
          <p:cNvSpPr>
            <a:spLocks noGrp="1"/>
          </p:cNvSpPr>
          <p:nvPr>
            <p:ph idx="1"/>
          </p:nvPr>
        </p:nvSpPr>
        <p:spPr>
          <a:xfrm>
            <a:off x="4447308" y="591344"/>
            <a:ext cx="6906491" cy="5585619"/>
          </a:xfrm>
        </p:spPr>
        <p:txBody>
          <a:bodyPr anchor="ctr">
            <a:normAutofit/>
          </a:bodyPr>
          <a:lstStyle/>
          <a:p>
            <a:r>
              <a:rPr lang="en-US" sz="2200" b="1" dirty="0"/>
              <a:t>Identification </a:t>
            </a:r>
            <a:r>
              <a:rPr lang="en-US" sz="2200" dirty="0"/>
              <a:t>is claiming to be an identity when attempting to access a secured area or system. </a:t>
            </a:r>
          </a:p>
          <a:p>
            <a:r>
              <a:rPr lang="en-US" sz="2200" b="1" dirty="0"/>
              <a:t>Authentication </a:t>
            </a:r>
            <a:r>
              <a:rPr lang="en-US" sz="2200" i="1" dirty="0"/>
              <a:t>Authentication </a:t>
            </a:r>
            <a:r>
              <a:rPr lang="en-US" sz="2200" dirty="0"/>
              <a:t>is proving that you are that claimed identity. </a:t>
            </a:r>
          </a:p>
          <a:p>
            <a:r>
              <a:rPr lang="en-US" sz="2200" b="1" dirty="0"/>
              <a:t>Authorization </a:t>
            </a:r>
            <a:r>
              <a:rPr lang="en-US" sz="2200" dirty="0"/>
              <a:t>is defining the permissions (i.e., allow/grant and/or deny) of a resource and object access for a specific identity or subject. </a:t>
            </a:r>
          </a:p>
          <a:p>
            <a:r>
              <a:rPr lang="en-US" sz="2200" b="1" dirty="0"/>
              <a:t>Auditing </a:t>
            </a:r>
            <a:r>
              <a:rPr lang="en-US" sz="2200" dirty="0"/>
              <a:t>is recording a log of the events and activities related to the system and subjects. </a:t>
            </a:r>
          </a:p>
          <a:p>
            <a:r>
              <a:rPr lang="en-US" sz="2200" b="1" dirty="0"/>
              <a:t>Accounting </a:t>
            </a:r>
            <a:r>
              <a:rPr lang="en-US" sz="2200" dirty="0"/>
              <a:t>(aka </a:t>
            </a:r>
            <a:r>
              <a:rPr lang="en-US" sz="2200" i="1" dirty="0"/>
              <a:t>accountability</a:t>
            </a:r>
            <a:r>
              <a:rPr lang="en-US" sz="2200" dirty="0"/>
              <a:t>) is reviewing log files to check for compliance and violations to hold subjects accountable for their actions, especially violations of organizational security policy. </a:t>
            </a:r>
          </a:p>
          <a:p>
            <a:endParaRPr lang="en-US" sz="2200" dirty="0"/>
          </a:p>
        </p:txBody>
      </p:sp>
    </p:spTree>
    <p:extLst>
      <p:ext uri="{BB962C8B-B14F-4D97-AF65-F5344CB8AC3E}">
        <p14:creationId xmlns:p14="http://schemas.microsoft.com/office/powerpoint/2010/main" val="243074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833-3877-DF4F-84CD-8C816D0529DB}"/>
              </a:ext>
            </a:extLst>
          </p:cNvPr>
          <p:cNvSpPr>
            <a:spLocks noGrp="1"/>
          </p:cNvSpPr>
          <p:nvPr>
            <p:ph type="title"/>
          </p:nvPr>
        </p:nvSpPr>
        <p:spPr/>
        <p:txBody>
          <a:bodyPr/>
          <a:lstStyle/>
          <a:p>
            <a:r>
              <a:rPr lang="en-US" dirty="0"/>
              <a:t>Training Content</a:t>
            </a:r>
          </a:p>
        </p:txBody>
      </p:sp>
      <p:graphicFrame>
        <p:nvGraphicFramePr>
          <p:cNvPr id="5" name="Content Placeholder 2">
            <a:extLst>
              <a:ext uri="{FF2B5EF4-FFF2-40B4-BE49-F238E27FC236}">
                <a16:creationId xmlns:a16="http://schemas.microsoft.com/office/drawing/2014/main" id="{2879D261-F122-91B5-FE86-5765D2D73D57}"/>
              </a:ext>
            </a:extLst>
          </p:cNvPr>
          <p:cNvGraphicFramePr>
            <a:graphicFrameLocks noGrp="1"/>
          </p:cNvGraphicFramePr>
          <p:nvPr>
            <p:ph idx="1"/>
            <p:extLst>
              <p:ext uri="{D42A27DB-BD31-4B8C-83A1-F6EECF244321}">
                <p14:modId xmlns:p14="http://schemas.microsoft.com/office/powerpoint/2010/main" val="25395016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22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3E2FB43F-5CF9-8968-D4DB-19272BA92363}"/>
              </a:ext>
            </a:extLst>
          </p:cNvPr>
          <p:cNvPicPr>
            <a:picLocks noChangeAspect="1"/>
          </p:cNvPicPr>
          <p:nvPr/>
        </p:nvPicPr>
        <p:blipFill rotWithShape="1">
          <a:blip r:embed="rId2"/>
          <a:srcRect t="459"/>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BB6AED-6438-BC44-9D15-C3C1A70E1BC2}"/>
              </a:ext>
            </a:extLst>
          </p:cNvPr>
          <p:cNvSpPr>
            <a:spLocks noGrp="1"/>
          </p:cNvSpPr>
          <p:nvPr>
            <p:ph type="title"/>
          </p:nvPr>
        </p:nvSpPr>
        <p:spPr>
          <a:xfrm>
            <a:off x="7531610" y="365125"/>
            <a:ext cx="3822189" cy="1899912"/>
          </a:xfrm>
        </p:spPr>
        <p:txBody>
          <a:bodyPr>
            <a:normAutofit/>
          </a:bodyPr>
          <a:lstStyle/>
          <a:p>
            <a:r>
              <a:rPr lang="en-US" sz="4000"/>
              <a:t>Threat</a:t>
            </a:r>
          </a:p>
        </p:txBody>
      </p:sp>
      <p:sp>
        <p:nvSpPr>
          <p:cNvPr id="3" name="Content Placeholder 2">
            <a:extLst>
              <a:ext uri="{FF2B5EF4-FFF2-40B4-BE49-F238E27FC236}">
                <a16:creationId xmlns:a16="http://schemas.microsoft.com/office/drawing/2014/main" id="{9B8EB15F-AE44-9B4A-BA0F-734288624542}"/>
              </a:ext>
            </a:extLst>
          </p:cNvPr>
          <p:cNvSpPr>
            <a:spLocks noGrp="1"/>
          </p:cNvSpPr>
          <p:nvPr>
            <p:ph idx="1"/>
          </p:nvPr>
        </p:nvSpPr>
        <p:spPr>
          <a:xfrm>
            <a:off x="7531610" y="2434201"/>
            <a:ext cx="3822189" cy="3742762"/>
          </a:xfrm>
        </p:spPr>
        <p:txBody>
          <a:bodyPr>
            <a:normAutofit/>
          </a:bodyPr>
          <a:lstStyle/>
          <a:p>
            <a:r>
              <a:rPr lang="en-US" sz="2000"/>
              <a:t>A threat is any circumstance or event with the potential to adversely impact organizational operations and assets, individuals, other organizations, or the Nation through an information system via unauthorized access, destruction, disclosure, or modification of information, and/or denial of service</a:t>
            </a:r>
          </a:p>
        </p:txBody>
      </p:sp>
    </p:spTree>
    <p:extLst>
      <p:ext uri="{BB962C8B-B14F-4D97-AF65-F5344CB8AC3E}">
        <p14:creationId xmlns:p14="http://schemas.microsoft.com/office/powerpoint/2010/main" val="193244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9B4A2-A8C9-DF47-A83D-3DDAF2E9DCB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Threat sources</a:t>
            </a:r>
          </a:p>
        </p:txBody>
      </p:sp>
      <p:graphicFrame>
        <p:nvGraphicFramePr>
          <p:cNvPr id="5" name="Content Placeholder 2">
            <a:extLst>
              <a:ext uri="{FF2B5EF4-FFF2-40B4-BE49-F238E27FC236}">
                <a16:creationId xmlns:a16="http://schemas.microsoft.com/office/drawing/2014/main" id="{6D4BEDAD-00E4-E331-11C5-A480437778C1}"/>
              </a:ext>
            </a:extLst>
          </p:cNvPr>
          <p:cNvGraphicFramePr>
            <a:graphicFrameLocks noGrp="1"/>
          </p:cNvGraphicFramePr>
          <p:nvPr>
            <p:ph idx="1"/>
            <p:extLst>
              <p:ext uri="{D42A27DB-BD31-4B8C-83A1-F6EECF244321}">
                <p14:modId xmlns:p14="http://schemas.microsoft.com/office/powerpoint/2010/main" val="377448041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7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9B4A2-A8C9-DF47-A83D-3DDAF2E9DCBC}"/>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Threat Actors</a:t>
            </a:r>
          </a:p>
        </p:txBody>
      </p:sp>
      <p:graphicFrame>
        <p:nvGraphicFramePr>
          <p:cNvPr id="5" name="Content Placeholder 2">
            <a:extLst>
              <a:ext uri="{FF2B5EF4-FFF2-40B4-BE49-F238E27FC236}">
                <a16:creationId xmlns:a16="http://schemas.microsoft.com/office/drawing/2014/main" id="{6D4BEDAD-00E4-E331-11C5-A480437778C1}"/>
              </a:ext>
            </a:extLst>
          </p:cNvPr>
          <p:cNvGraphicFramePr>
            <a:graphicFrameLocks noGrp="1"/>
          </p:cNvGraphicFramePr>
          <p:nvPr>
            <p:ph idx="1"/>
            <p:extLst>
              <p:ext uri="{D42A27DB-BD31-4B8C-83A1-F6EECF244321}">
                <p14:modId xmlns:p14="http://schemas.microsoft.com/office/powerpoint/2010/main" val="99304649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iagram&#10;&#10;Description automatically generated">
            <a:extLst>
              <a:ext uri="{FF2B5EF4-FFF2-40B4-BE49-F238E27FC236}">
                <a16:creationId xmlns:a16="http://schemas.microsoft.com/office/drawing/2014/main" id="{95D35406-7D86-5E03-EFAA-25E6E11BDADE}"/>
              </a:ext>
            </a:extLst>
          </p:cNvPr>
          <p:cNvPicPr>
            <a:picLocks noChangeAspect="1"/>
          </p:cNvPicPr>
          <p:nvPr/>
        </p:nvPicPr>
        <p:blipFill>
          <a:blip r:embed="rId7"/>
          <a:stretch>
            <a:fillRect/>
          </a:stretch>
        </p:blipFill>
        <p:spPr>
          <a:xfrm>
            <a:off x="4288221" y="1139757"/>
            <a:ext cx="7772400" cy="4578478"/>
          </a:xfrm>
          <a:prstGeom prst="rect">
            <a:avLst/>
          </a:prstGeom>
        </p:spPr>
      </p:pic>
    </p:spTree>
    <p:extLst>
      <p:ext uri="{BB962C8B-B14F-4D97-AF65-F5344CB8AC3E}">
        <p14:creationId xmlns:p14="http://schemas.microsoft.com/office/powerpoint/2010/main" val="388005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FA11-11F1-5B4D-B682-B0C61E82AF08}"/>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Three approaches </a:t>
            </a:r>
            <a:r>
              <a:rPr lang="en-US" sz="6000" b="1">
                <a:solidFill>
                  <a:schemeClr val="accent5"/>
                </a:solidFill>
              </a:rPr>
              <a:t>Identifying Threats </a:t>
            </a:r>
            <a:endParaRPr lang="en-US" sz="6000">
              <a:solidFill>
                <a:schemeClr val="accent5"/>
              </a:solidFill>
            </a:endParaRPr>
          </a:p>
        </p:txBody>
      </p:sp>
      <p:graphicFrame>
        <p:nvGraphicFramePr>
          <p:cNvPr id="5" name="Content Placeholder 2">
            <a:extLst>
              <a:ext uri="{FF2B5EF4-FFF2-40B4-BE49-F238E27FC236}">
                <a16:creationId xmlns:a16="http://schemas.microsoft.com/office/drawing/2014/main" id="{FA9A29FB-AEF9-23EA-0D5C-FCE04A11E297}"/>
              </a:ext>
            </a:extLst>
          </p:cNvPr>
          <p:cNvGraphicFramePr>
            <a:graphicFrameLocks noGrp="1"/>
          </p:cNvGraphicFramePr>
          <p:nvPr>
            <p:ph idx="1"/>
            <p:extLst>
              <p:ext uri="{D42A27DB-BD31-4B8C-83A1-F6EECF244321}">
                <p14:modId xmlns:p14="http://schemas.microsoft.com/office/powerpoint/2010/main" val="310782486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65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8ABD-55EE-8945-AB82-7C414D001E80}"/>
              </a:ext>
            </a:extLst>
          </p:cNvPr>
          <p:cNvSpPr>
            <a:spLocks noGrp="1"/>
          </p:cNvSpPr>
          <p:nvPr>
            <p:ph type="title"/>
          </p:nvPr>
        </p:nvSpPr>
        <p:spPr>
          <a:xfrm>
            <a:off x="648929" y="629266"/>
            <a:ext cx="3667039" cy="5506358"/>
          </a:xfrm>
        </p:spPr>
        <p:txBody>
          <a:bodyPr>
            <a:normAutofit/>
          </a:bodyPr>
          <a:lstStyle/>
          <a:p>
            <a:r>
              <a:rPr lang="en-US" sz="4000"/>
              <a:t>Vulnerabilities</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DA3BB1F-F058-EE4F-B1F1-736C4070BEF8}"/>
              </a:ext>
            </a:extLst>
          </p:cNvPr>
          <p:cNvGraphicFramePr>
            <a:graphicFrameLocks noGrp="1"/>
          </p:cNvGraphicFramePr>
          <p:nvPr>
            <p:ph idx="1"/>
            <p:extLst>
              <p:ext uri="{D42A27DB-BD31-4B8C-83A1-F6EECF244321}">
                <p14:modId xmlns:p14="http://schemas.microsoft.com/office/powerpoint/2010/main" val="2917936340"/>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00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2B25F-CCC5-8342-AB22-DB310F5D11F0}"/>
              </a:ext>
            </a:extLst>
          </p:cNvPr>
          <p:cNvSpPr>
            <a:spLocks noGrp="1"/>
          </p:cNvSpPr>
          <p:nvPr>
            <p:ph type="title"/>
          </p:nvPr>
        </p:nvSpPr>
        <p:spPr>
          <a:xfrm>
            <a:off x="838200" y="365125"/>
            <a:ext cx="5558489" cy="1325563"/>
          </a:xfrm>
        </p:spPr>
        <p:txBody>
          <a:bodyPr>
            <a:normAutofit/>
          </a:bodyPr>
          <a:lstStyle/>
          <a:p>
            <a:r>
              <a:rPr lang="en-US"/>
              <a:t>Vulnerability</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868F94-CBE1-A240-839C-1694495EA76A}"/>
              </a:ext>
            </a:extLst>
          </p:cNvPr>
          <p:cNvSpPr>
            <a:spLocks noGrp="1"/>
          </p:cNvSpPr>
          <p:nvPr>
            <p:ph idx="1"/>
          </p:nvPr>
        </p:nvSpPr>
        <p:spPr>
          <a:xfrm>
            <a:off x="838200" y="1825625"/>
            <a:ext cx="5558489" cy="4351338"/>
          </a:xfrm>
        </p:spPr>
        <p:txBody>
          <a:bodyPr>
            <a:normAutofit/>
          </a:bodyPr>
          <a:lstStyle/>
          <a:p>
            <a:r>
              <a:rPr lang="en-US" i="1" dirty="0"/>
              <a:t>Vulnerability scans </a:t>
            </a:r>
            <a:r>
              <a:rPr lang="en-US" dirty="0"/>
              <a:t>automatically probe systems, applications, and networks, looking for weaknesses that may be exploited by an attacker. The scanning tools used in these tests pro- vide quick, point-and-click tests that perform otherwise tedious tasks without requiring manual intervention. </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3"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26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883EB-7BC9-8649-9DAB-2FD29508CE4C}"/>
              </a:ext>
            </a:extLst>
          </p:cNvPr>
          <p:cNvSpPr>
            <a:spLocks noGrp="1"/>
          </p:cNvSpPr>
          <p:nvPr>
            <p:ph type="title"/>
          </p:nvPr>
        </p:nvSpPr>
        <p:spPr>
          <a:xfrm>
            <a:off x="838200" y="365125"/>
            <a:ext cx="5558489" cy="1325563"/>
          </a:xfrm>
        </p:spPr>
        <p:txBody>
          <a:bodyPr>
            <a:normAutofit/>
          </a:bodyPr>
          <a:lstStyle/>
          <a:p>
            <a:r>
              <a:rPr lang="en-US" sz="2800" b="1"/>
              <a:t>Reasons for Cyber Attack: Attacker motivations</a:t>
            </a:r>
            <a:br>
              <a:rPr lang="en-US" sz="2800" b="1"/>
            </a:br>
            <a:endParaRPr lang="en-US" sz="280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06DEE0-D4DD-6C4E-BB00-C9E30A071F93}"/>
              </a:ext>
            </a:extLst>
          </p:cNvPr>
          <p:cNvSpPr>
            <a:spLocks noGrp="1"/>
          </p:cNvSpPr>
          <p:nvPr>
            <p:ph idx="1"/>
          </p:nvPr>
        </p:nvSpPr>
        <p:spPr>
          <a:xfrm>
            <a:off x="838200" y="1825625"/>
            <a:ext cx="5558489" cy="4351338"/>
          </a:xfrm>
        </p:spPr>
        <p:txBody>
          <a:bodyPr>
            <a:normAutofit/>
          </a:bodyPr>
          <a:lstStyle/>
          <a:p>
            <a:r>
              <a:rPr lang="en-US" b="1" dirty="0"/>
              <a:t>Hacktivism</a:t>
            </a:r>
          </a:p>
          <a:p>
            <a:r>
              <a:rPr lang="en-US" b="1" dirty="0"/>
              <a:t>Cyber vandalism</a:t>
            </a:r>
          </a:p>
          <a:p>
            <a:r>
              <a:rPr lang="en-US" b="1" dirty="0"/>
              <a:t>Extortion</a:t>
            </a:r>
          </a:p>
          <a:p>
            <a:r>
              <a:rPr lang="en-US" b="1" dirty="0"/>
              <a:t>Business competition</a:t>
            </a:r>
          </a:p>
          <a:p>
            <a:r>
              <a:rPr lang="en-US" b="1" dirty="0"/>
              <a:t>Cyber warfare</a:t>
            </a:r>
          </a:p>
          <a:p>
            <a:r>
              <a:rPr lang="en-US" b="1" dirty="0"/>
              <a:t>Personal rivalry</a:t>
            </a:r>
            <a:br>
              <a:rPr lang="en-US" dirty="0"/>
            </a:br>
            <a:br>
              <a:rPr lang="en-US" dirty="0"/>
            </a:br>
            <a:br>
              <a:rPr lang="en-US" dirty="0"/>
            </a:b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26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79C39B3-7C7E-C07C-3090-CC6273DBBAF2}"/>
              </a:ext>
            </a:extLst>
          </p:cNvPr>
          <p:cNvSpPr>
            <a:spLocks noGrp="1"/>
          </p:cNvSpPr>
          <p:nvPr>
            <p:ph type="title"/>
          </p:nvPr>
        </p:nvSpPr>
        <p:spPr>
          <a:xfrm>
            <a:off x="838201" y="3998018"/>
            <a:ext cx="3981854" cy="2216513"/>
          </a:xfrm>
        </p:spPr>
        <p:txBody>
          <a:bodyPr>
            <a:normAutofit/>
          </a:bodyPr>
          <a:lstStyle/>
          <a:p>
            <a:r>
              <a:rPr lang="en-US"/>
              <a:t>Employee Responsibility</a:t>
            </a:r>
            <a:endParaRPr lang="en-US" dirty="0"/>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people shaking hands&#10;&#10;Description automatically generated with medium confidence">
            <a:extLst>
              <a:ext uri="{FF2B5EF4-FFF2-40B4-BE49-F238E27FC236}">
                <a16:creationId xmlns:a16="http://schemas.microsoft.com/office/drawing/2014/main" id="{9E662AE6-9219-1833-EC9E-D3B658698733}"/>
              </a:ext>
            </a:extLst>
          </p:cNvPr>
          <p:cNvPicPr>
            <a:picLocks noChangeAspect="1"/>
          </p:cNvPicPr>
          <p:nvPr/>
        </p:nvPicPr>
        <p:blipFill>
          <a:blip r:embed="rId2"/>
          <a:stretch>
            <a:fillRect/>
          </a:stretch>
        </p:blipFill>
        <p:spPr>
          <a:xfrm>
            <a:off x="659914" y="1028071"/>
            <a:ext cx="10872172" cy="231033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B9F024AD-FA15-394D-259A-ABEC8598459E}"/>
              </a:ext>
            </a:extLst>
          </p:cNvPr>
          <p:cNvSpPr>
            <a:spLocks noGrp="1"/>
          </p:cNvSpPr>
          <p:nvPr>
            <p:ph idx="1"/>
          </p:nvPr>
        </p:nvSpPr>
        <p:spPr>
          <a:xfrm>
            <a:off x="4970835" y="3998019"/>
            <a:ext cx="6382966" cy="2216512"/>
          </a:xfrm>
        </p:spPr>
        <p:txBody>
          <a:bodyPr>
            <a:normAutofit/>
          </a:bodyPr>
          <a:lstStyle/>
          <a:p>
            <a:r>
              <a:rPr lang="en-US"/>
              <a:t>Any employee in the organization can be, usually without his knowledge, a target or a "gateway" to a cyber attack.</a:t>
            </a:r>
          </a:p>
          <a:p>
            <a:pPr marL="0" indent="0">
              <a:buNone/>
            </a:pPr>
            <a:endParaRPr lang="en-US" dirty="0"/>
          </a:p>
        </p:txBody>
      </p:sp>
    </p:spTree>
    <p:extLst>
      <p:ext uri="{BB962C8B-B14F-4D97-AF65-F5344CB8AC3E}">
        <p14:creationId xmlns:p14="http://schemas.microsoft.com/office/powerpoint/2010/main" val="169806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2A1B57-2C6B-F238-B24D-BD70E200D30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Group Exercise</a:t>
            </a:r>
          </a:p>
        </p:txBody>
      </p:sp>
      <p:graphicFrame>
        <p:nvGraphicFramePr>
          <p:cNvPr id="5" name="Content Placeholder 2">
            <a:extLst>
              <a:ext uri="{FF2B5EF4-FFF2-40B4-BE49-F238E27FC236}">
                <a16:creationId xmlns:a16="http://schemas.microsoft.com/office/drawing/2014/main" id="{6646B19B-1523-7A35-903C-B9F5E1DA92C6}"/>
              </a:ext>
            </a:extLst>
          </p:cNvPr>
          <p:cNvGraphicFramePr>
            <a:graphicFrameLocks noGrp="1"/>
          </p:cNvGraphicFramePr>
          <p:nvPr>
            <p:ph idx="1"/>
            <p:extLst>
              <p:ext uri="{D42A27DB-BD31-4B8C-83A1-F6EECF244321}">
                <p14:modId xmlns:p14="http://schemas.microsoft.com/office/powerpoint/2010/main" val="117073334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76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BD03D79-4A7C-384E-981E-24EC8D63D207}"/>
              </a:ext>
            </a:extLst>
          </p:cNvPr>
          <p:cNvSpPr>
            <a:spLocks noGrp="1"/>
          </p:cNvSpPr>
          <p:nvPr>
            <p:ph type="title"/>
          </p:nvPr>
        </p:nvSpPr>
        <p:spPr>
          <a:xfrm>
            <a:off x="1143000" y="990599"/>
            <a:ext cx="9906000" cy="685800"/>
          </a:xfrm>
        </p:spPr>
        <p:txBody>
          <a:bodyPr anchor="t">
            <a:normAutofit/>
          </a:bodyPr>
          <a:lstStyle/>
          <a:p>
            <a:r>
              <a:rPr lang="en-US" sz="4000"/>
              <a:t>Objective of Training </a:t>
            </a:r>
          </a:p>
        </p:txBody>
      </p:sp>
      <p:graphicFrame>
        <p:nvGraphicFramePr>
          <p:cNvPr id="5" name="Content Placeholder 2">
            <a:extLst>
              <a:ext uri="{FF2B5EF4-FFF2-40B4-BE49-F238E27FC236}">
                <a16:creationId xmlns:a16="http://schemas.microsoft.com/office/drawing/2014/main" id="{96885597-965D-F8F6-8058-9A04811C2DA5}"/>
              </a:ext>
            </a:extLst>
          </p:cNvPr>
          <p:cNvGraphicFramePr>
            <a:graphicFrameLocks noGrp="1"/>
          </p:cNvGraphicFramePr>
          <p:nvPr>
            <p:ph idx="1"/>
            <p:extLst>
              <p:ext uri="{D42A27DB-BD31-4B8C-83A1-F6EECF244321}">
                <p14:modId xmlns:p14="http://schemas.microsoft.com/office/powerpoint/2010/main" val="344555034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24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84EDBE-DBD8-8B40-B34C-CE3A9956C9E8}"/>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is Cybersecurity?</a:t>
            </a:r>
          </a:p>
        </p:txBody>
      </p:sp>
      <p:graphicFrame>
        <p:nvGraphicFramePr>
          <p:cNvPr id="5" name="Content Placeholder 2">
            <a:extLst>
              <a:ext uri="{FF2B5EF4-FFF2-40B4-BE49-F238E27FC236}">
                <a16:creationId xmlns:a16="http://schemas.microsoft.com/office/drawing/2014/main" id="{E6FF8226-3DC7-D46A-C163-9BC497635031}"/>
              </a:ext>
            </a:extLst>
          </p:cNvPr>
          <p:cNvGraphicFramePr>
            <a:graphicFrameLocks noGrp="1"/>
          </p:cNvGraphicFramePr>
          <p:nvPr>
            <p:ph idx="1"/>
            <p:extLst>
              <p:ext uri="{D42A27DB-BD31-4B8C-83A1-F6EECF244321}">
                <p14:modId xmlns:p14="http://schemas.microsoft.com/office/powerpoint/2010/main" val="359642103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90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6"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F7AAB9A-C521-B944-87B1-F44E6DC55731}"/>
              </a:ext>
            </a:extLst>
          </p:cNvPr>
          <p:cNvSpPr>
            <a:spLocks noGrp="1"/>
          </p:cNvSpPr>
          <p:nvPr>
            <p:ph type="title"/>
          </p:nvPr>
        </p:nvSpPr>
        <p:spPr>
          <a:xfrm>
            <a:off x="1143000" y="990599"/>
            <a:ext cx="9906000" cy="685800"/>
          </a:xfrm>
        </p:spPr>
        <p:txBody>
          <a:bodyPr anchor="t">
            <a:normAutofit/>
          </a:bodyPr>
          <a:lstStyle/>
          <a:p>
            <a:r>
              <a:rPr lang="en-US" sz="4000" dirty="0"/>
              <a:t>What is Cybersecurity?</a:t>
            </a:r>
          </a:p>
        </p:txBody>
      </p:sp>
      <p:graphicFrame>
        <p:nvGraphicFramePr>
          <p:cNvPr id="8" name="Content Placeholder 2">
            <a:extLst>
              <a:ext uri="{FF2B5EF4-FFF2-40B4-BE49-F238E27FC236}">
                <a16:creationId xmlns:a16="http://schemas.microsoft.com/office/drawing/2014/main" id="{BA3AD236-C90D-D339-0B7D-39BBCAC9122B}"/>
              </a:ext>
            </a:extLst>
          </p:cNvPr>
          <p:cNvGraphicFramePr>
            <a:graphicFrameLocks noGrp="1"/>
          </p:cNvGraphicFramePr>
          <p:nvPr>
            <p:ph idx="1"/>
            <p:extLst>
              <p:ext uri="{D42A27DB-BD31-4B8C-83A1-F6EECF244321}">
                <p14:modId xmlns:p14="http://schemas.microsoft.com/office/powerpoint/2010/main" val="1998420607"/>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3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4EDBE-DBD8-8B40-B34C-CE3A9956C9E8}"/>
              </a:ext>
            </a:extLst>
          </p:cNvPr>
          <p:cNvSpPr>
            <a:spLocks noGrp="1"/>
          </p:cNvSpPr>
          <p:nvPr>
            <p:ph type="title"/>
          </p:nvPr>
        </p:nvSpPr>
        <p:spPr>
          <a:xfrm>
            <a:off x="630936" y="502920"/>
            <a:ext cx="3419856" cy="1463040"/>
          </a:xfrm>
        </p:spPr>
        <p:txBody>
          <a:bodyPr anchor="ctr">
            <a:normAutofit/>
          </a:bodyPr>
          <a:lstStyle/>
          <a:p>
            <a:r>
              <a:rPr lang="en-US" dirty="0"/>
              <a:t>What is Cyber Attack?</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2F12D5-9348-EF47-A118-8190DAB30EDB}"/>
              </a:ext>
            </a:extLst>
          </p:cNvPr>
          <p:cNvSpPr>
            <a:spLocks noGrp="1"/>
          </p:cNvSpPr>
          <p:nvPr>
            <p:ph idx="1"/>
          </p:nvPr>
        </p:nvSpPr>
        <p:spPr>
          <a:xfrm>
            <a:off x="4654295" y="502920"/>
            <a:ext cx="6894576" cy="1463040"/>
          </a:xfrm>
        </p:spPr>
        <p:txBody>
          <a:bodyPr anchor="ctr">
            <a:normAutofit/>
          </a:bodyPr>
          <a:lstStyle/>
          <a:p>
            <a:r>
              <a:rPr lang="en-US" sz="2200"/>
              <a:t>To gain control without permission on an information system</a:t>
            </a:r>
          </a:p>
          <a:p>
            <a:pPr marL="0" indent="0">
              <a:buNone/>
            </a:pPr>
            <a:endParaRPr lang="en-US" sz="2200"/>
          </a:p>
        </p:txBody>
      </p:sp>
      <p:pic>
        <p:nvPicPr>
          <p:cNvPr id="5" name="Picture 4" descr="Cyber Attack&#10;">
            <a:extLst>
              <a:ext uri="{FF2B5EF4-FFF2-40B4-BE49-F238E27FC236}">
                <a16:creationId xmlns:a16="http://schemas.microsoft.com/office/drawing/2014/main" id="{D73B8D5D-6737-1C47-8060-B4217F5DCEE6}"/>
              </a:ext>
            </a:extLst>
          </p:cNvPr>
          <p:cNvPicPr>
            <a:picLocks noChangeAspect="1"/>
          </p:cNvPicPr>
          <p:nvPr/>
        </p:nvPicPr>
        <p:blipFill>
          <a:blip r:embed="rId2"/>
          <a:stretch>
            <a:fillRect/>
          </a:stretch>
        </p:blipFill>
        <p:spPr>
          <a:xfrm>
            <a:off x="637032" y="2569579"/>
            <a:ext cx="10917936" cy="3684802"/>
          </a:xfrm>
          <a:prstGeom prst="rect">
            <a:avLst/>
          </a:prstGeom>
        </p:spPr>
      </p:pic>
    </p:spTree>
    <p:extLst>
      <p:ext uri="{BB962C8B-B14F-4D97-AF65-F5344CB8AC3E}">
        <p14:creationId xmlns:p14="http://schemas.microsoft.com/office/powerpoint/2010/main" val="339386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4366F8-8601-2245-A1C7-9C2233002893}"/>
              </a:ext>
            </a:extLst>
          </p:cNvPr>
          <p:cNvPicPr>
            <a:picLocks noGrp="1" noChangeAspect="1"/>
          </p:cNvPicPr>
          <p:nvPr>
            <p:ph idx="1"/>
          </p:nvPr>
        </p:nvPicPr>
        <p:blipFill>
          <a:blip r:embed="rId2"/>
          <a:stretch>
            <a:fillRect/>
          </a:stretch>
        </p:blipFill>
        <p:spPr>
          <a:xfrm>
            <a:off x="-73914" y="0"/>
            <a:ext cx="12265913" cy="7387685"/>
          </a:xfrm>
        </p:spPr>
      </p:pic>
    </p:spTree>
    <p:extLst>
      <p:ext uri="{BB962C8B-B14F-4D97-AF65-F5344CB8AC3E}">
        <p14:creationId xmlns:p14="http://schemas.microsoft.com/office/powerpoint/2010/main" val="112172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3E6D-0A78-2FB5-B433-9CA17C75EAC4}"/>
              </a:ext>
            </a:extLst>
          </p:cNvPr>
          <p:cNvSpPr>
            <a:spLocks noGrp="1"/>
          </p:cNvSpPr>
          <p:nvPr>
            <p:ph type="title"/>
          </p:nvPr>
        </p:nvSpPr>
        <p:spPr/>
        <p:txBody>
          <a:bodyPr/>
          <a:lstStyle/>
          <a:p>
            <a:r>
              <a:rPr lang="en-US" dirty="0"/>
              <a:t>What is your password?</a:t>
            </a:r>
          </a:p>
        </p:txBody>
      </p:sp>
      <p:pic>
        <p:nvPicPr>
          <p:cNvPr id="4" name="Online Media 3" descr="What is Your Password?">
            <a:hlinkClick r:id="" action="ppaction://media"/>
            <a:extLst>
              <a:ext uri="{FF2B5EF4-FFF2-40B4-BE49-F238E27FC236}">
                <a16:creationId xmlns:a16="http://schemas.microsoft.com/office/drawing/2014/main" id="{466F9AF3-27CD-D2AB-CD3D-044656A8CF70}"/>
              </a:ext>
            </a:extLst>
          </p:cNvPr>
          <p:cNvPicPr>
            <a:picLocks noGrp="1" noRot="1" noChangeAspect="1"/>
          </p:cNvPicPr>
          <p:nvPr>
            <p:ph idx="1"/>
            <a:videoFile r:link="rId1"/>
          </p:nvPr>
        </p:nvPicPr>
        <p:blipFill>
          <a:blip r:embed="rId3"/>
          <a:stretch>
            <a:fillRect/>
          </a:stretch>
        </p:blipFill>
        <p:spPr>
          <a:xfrm>
            <a:off x="1317171" y="1300624"/>
            <a:ext cx="9742715" cy="5505007"/>
          </a:xfrm>
          <a:prstGeom prst="rect">
            <a:avLst/>
          </a:prstGeom>
        </p:spPr>
      </p:pic>
    </p:spTree>
    <p:extLst>
      <p:ext uri="{BB962C8B-B14F-4D97-AF65-F5344CB8AC3E}">
        <p14:creationId xmlns:p14="http://schemas.microsoft.com/office/powerpoint/2010/main" val="39246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25BCF-9DA3-9B6D-403E-D2B4C9CD097E}"/>
              </a:ext>
            </a:extLst>
          </p:cNvPr>
          <p:cNvSpPr>
            <a:spLocks noGrp="1"/>
          </p:cNvSpPr>
          <p:nvPr>
            <p:ph type="title"/>
          </p:nvPr>
        </p:nvSpPr>
        <p:spPr>
          <a:xfrm>
            <a:off x="630936" y="639520"/>
            <a:ext cx="3429000" cy="1719072"/>
          </a:xfrm>
        </p:spPr>
        <p:txBody>
          <a:bodyPr anchor="b">
            <a:normAutofit/>
          </a:bodyPr>
          <a:lstStyle/>
          <a:p>
            <a:r>
              <a:rPr lang="en-US" sz="5400"/>
              <a:t>NIST Framework</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AD9D9-CEF2-AE5B-9DC4-95EA6E74580D}"/>
              </a:ext>
            </a:extLst>
          </p:cNvPr>
          <p:cNvSpPr>
            <a:spLocks noGrp="1"/>
          </p:cNvSpPr>
          <p:nvPr>
            <p:ph idx="1"/>
          </p:nvPr>
        </p:nvSpPr>
        <p:spPr>
          <a:xfrm>
            <a:off x="630936" y="2807208"/>
            <a:ext cx="3429000" cy="3410712"/>
          </a:xfrm>
        </p:spPr>
        <p:txBody>
          <a:bodyPr anchor="t">
            <a:normAutofit/>
          </a:bodyPr>
          <a:lstStyle/>
          <a:p>
            <a:r>
              <a:rPr lang="en-US" sz="2200"/>
              <a:t>The NIST Cybersecurity Framework helps businesses of all sizes better understand, manage, and reduce their cybersecurity risk and protect their networks and data.</a:t>
            </a:r>
          </a:p>
        </p:txBody>
      </p:sp>
      <p:pic>
        <p:nvPicPr>
          <p:cNvPr id="8" name="Picture 7" descr="Diagram&#10;&#10;Description automatically generated">
            <a:extLst>
              <a:ext uri="{FF2B5EF4-FFF2-40B4-BE49-F238E27FC236}">
                <a16:creationId xmlns:a16="http://schemas.microsoft.com/office/drawing/2014/main" id="{17BE9DD5-5408-86DA-4A8C-AF0282E2D61E}"/>
              </a:ext>
            </a:extLst>
          </p:cNvPr>
          <p:cNvPicPr>
            <a:picLocks noChangeAspect="1"/>
          </p:cNvPicPr>
          <p:nvPr/>
        </p:nvPicPr>
        <p:blipFill>
          <a:blip r:embed="rId3"/>
          <a:stretch>
            <a:fillRect/>
          </a:stretch>
        </p:blipFill>
        <p:spPr>
          <a:xfrm>
            <a:off x="4654296" y="1247825"/>
            <a:ext cx="6903720" cy="4362350"/>
          </a:xfrm>
          <a:prstGeom prst="rect">
            <a:avLst/>
          </a:prstGeom>
        </p:spPr>
      </p:pic>
    </p:spTree>
    <p:extLst>
      <p:ext uri="{BB962C8B-B14F-4D97-AF65-F5344CB8AC3E}">
        <p14:creationId xmlns:p14="http://schemas.microsoft.com/office/powerpoint/2010/main" val="3696572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7234</TotalTime>
  <Words>1257</Words>
  <Application>Microsoft Macintosh PowerPoint</Application>
  <PresentationFormat>Widescreen</PresentationFormat>
  <Paragraphs>103</Paragraphs>
  <Slides>28</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Understanding Cybersecurity</vt:lpstr>
      <vt:lpstr>Training Content</vt:lpstr>
      <vt:lpstr>Objective of Training </vt:lpstr>
      <vt:lpstr>What is Cybersecurity?</vt:lpstr>
      <vt:lpstr>What is Cybersecurity?</vt:lpstr>
      <vt:lpstr>What is Cyber Attack?</vt:lpstr>
      <vt:lpstr>PowerPoint Presentation</vt:lpstr>
      <vt:lpstr>What is your password?</vt:lpstr>
      <vt:lpstr>NIST Framework</vt:lpstr>
      <vt:lpstr>Why Cybersecurity is important </vt:lpstr>
      <vt:lpstr>Elements of Cybersecurity</vt:lpstr>
      <vt:lpstr>Understand and Apply Security Concepts  </vt:lpstr>
      <vt:lpstr>Confidentiality  </vt:lpstr>
      <vt:lpstr>Confidentiality  </vt:lpstr>
      <vt:lpstr>Integrity  </vt:lpstr>
      <vt:lpstr>Integrity</vt:lpstr>
      <vt:lpstr> Availability  </vt:lpstr>
      <vt:lpstr> Availability  </vt:lpstr>
      <vt:lpstr>The five elements of AAA services  </vt:lpstr>
      <vt:lpstr>Threat</vt:lpstr>
      <vt:lpstr>Threat sources</vt:lpstr>
      <vt:lpstr>Threat Actors</vt:lpstr>
      <vt:lpstr>Three approaches Identifying Threats </vt:lpstr>
      <vt:lpstr>Vulnerabilities</vt:lpstr>
      <vt:lpstr>Vulnerability</vt:lpstr>
      <vt:lpstr>Reasons for Cyber Attack: Attacker motivations </vt:lpstr>
      <vt:lpstr>Employee Responsibility</vt:lpstr>
      <vt:lpstr>Group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Cybersecurity Training Workshop </dc:title>
  <dc:creator>Microsoft Office User</dc:creator>
  <cp:lastModifiedBy>Mohamed Ali</cp:lastModifiedBy>
  <cp:revision>46</cp:revision>
  <dcterms:created xsi:type="dcterms:W3CDTF">2023-03-06T09:42:12Z</dcterms:created>
  <dcterms:modified xsi:type="dcterms:W3CDTF">2023-03-13T07:24:00Z</dcterms:modified>
</cp:coreProperties>
</file>