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5" r:id="rId3"/>
    <p:sldId id="257" r:id="rId4"/>
    <p:sldId id="259" r:id="rId5"/>
    <p:sldId id="260" r:id="rId6"/>
    <p:sldId id="261" r:id="rId7"/>
    <p:sldId id="262" r:id="rId8"/>
    <p:sldId id="263" r:id="rId9"/>
    <p:sldId id="267" r:id="rId10"/>
    <p:sldId id="268" r:id="rId11"/>
    <p:sldId id="270" r:id="rId12"/>
    <p:sldId id="312" r:id="rId13"/>
    <p:sldId id="315" r:id="rId14"/>
    <p:sldId id="313" r:id="rId15"/>
    <p:sldId id="314"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24"/>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086D4-12BC-4F3D-B9B0-BAE0DDDC6847}"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24E83A4-6B76-44BA-BD07-0EA879C480C5}">
      <dgm:prSet/>
      <dgm:spPr/>
      <dgm:t>
        <a:bodyPr/>
        <a:lstStyle/>
        <a:p>
          <a:pPr>
            <a:lnSpc>
              <a:spcPct val="100000"/>
            </a:lnSpc>
          </a:pPr>
          <a:r>
            <a:rPr lang="en-US" b="1" i="0" dirty="0"/>
            <a:t>Brief Overview</a:t>
          </a:r>
          <a:r>
            <a:rPr lang="en-US" b="0" i="0" dirty="0"/>
            <a:t>: FileSender is an open-source web application designed to securely send large files to other users.</a:t>
          </a:r>
          <a:endParaRPr lang="en-US" dirty="0"/>
        </a:p>
      </dgm:t>
    </dgm:pt>
    <dgm:pt modelId="{1ABE7115-E9A7-40F3-8576-1D0D4DF565F8}" type="parTrans" cxnId="{3E2BD481-E69B-43CD-942B-E912522064A9}">
      <dgm:prSet/>
      <dgm:spPr/>
      <dgm:t>
        <a:bodyPr/>
        <a:lstStyle/>
        <a:p>
          <a:endParaRPr lang="en-US"/>
        </a:p>
      </dgm:t>
    </dgm:pt>
    <dgm:pt modelId="{204F1FE9-3C31-4BBB-9068-EEA69F1F2B5E}" type="sibTrans" cxnId="{3E2BD481-E69B-43CD-942B-E912522064A9}">
      <dgm:prSet/>
      <dgm:spPr/>
      <dgm:t>
        <a:bodyPr/>
        <a:lstStyle/>
        <a:p>
          <a:endParaRPr lang="en-US"/>
        </a:p>
      </dgm:t>
    </dgm:pt>
    <dgm:pt modelId="{FF435794-EF71-49B3-945F-62CF07D388C0}">
      <dgm:prSet/>
      <dgm:spPr/>
      <dgm:t>
        <a:bodyPr/>
        <a:lstStyle/>
        <a:p>
          <a:pPr>
            <a:lnSpc>
              <a:spcPct val="100000"/>
            </a:lnSpc>
          </a:pPr>
          <a:r>
            <a:rPr lang="en-US" b="1" i="0"/>
            <a:t>Purpose</a:t>
          </a:r>
          <a:r>
            <a:rPr lang="en-US" b="0" i="0"/>
            <a:t>: It addresses the limitations of traditional file transfer methods and ensures data security.</a:t>
          </a:r>
          <a:endParaRPr lang="en-US"/>
        </a:p>
      </dgm:t>
    </dgm:pt>
    <dgm:pt modelId="{EF202B50-9298-4761-ACEE-F2626CE540CA}" type="parTrans" cxnId="{27EEB44D-83AA-4AF2-985E-8E306CB58FF5}">
      <dgm:prSet/>
      <dgm:spPr/>
      <dgm:t>
        <a:bodyPr/>
        <a:lstStyle/>
        <a:p>
          <a:endParaRPr lang="en-US"/>
        </a:p>
      </dgm:t>
    </dgm:pt>
    <dgm:pt modelId="{44DD41CF-9BB7-433D-AB45-0257A56129D9}" type="sibTrans" cxnId="{27EEB44D-83AA-4AF2-985E-8E306CB58FF5}">
      <dgm:prSet/>
      <dgm:spPr/>
      <dgm:t>
        <a:bodyPr/>
        <a:lstStyle/>
        <a:p>
          <a:endParaRPr lang="en-US"/>
        </a:p>
      </dgm:t>
    </dgm:pt>
    <dgm:pt modelId="{D664A901-11EF-4C7E-8995-3398E128E64F}" type="pres">
      <dgm:prSet presAssocID="{A23086D4-12BC-4F3D-B9B0-BAE0DDDC6847}" presName="root" presStyleCnt="0">
        <dgm:presLayoutVars>
          <dgm:dir/>
          <dgm:resizeHandles val="exact"/>
        </dgm:presLayoutVars>
      </dgm:prSet>
      <dgm:spPr/>
    </dgm:pt>
    <dgm:pt modelId="{23D70FFE-D74D-4EC1-A1D4-BCFACA045F18}" type="pres">
      <dgm:prSet presAssocID="{D24E83A4-6B76-44BA-BD07-0EA879C480C5}" presName="compNode" presStyleCnt="0"/>
      <dgm:spPr/>
    </dgm:pt>
    <dgm:pt modelId="{F823D69E-BD4C-40F5-84A7-F68E41BB2B62}" type="pres">
      <dgm:prSet presAssocID="{D24E83A4-6B76-44BA-BD07-0EA879C480C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385DB46A-222F-492A-A098-3A49E0B7C609}" type="pres">
      <dgm:prSet presAssocID="{D24E83A4-6B76-44BA-BD07-0EA879C480C5}" presName="spaceRect" presStyleCnt="0"/>
      <dgm:spPr/>
    </dgm:pt>
    <dgm:pt modelId="{49799237-86ED-44F0-81EB-954ED54C8D6B}" type="pres">
      <dgm:prSet presAssocID="{D24E83A4-6B76-44BA-BD07-0EA879C480C5}" presName="textRect" presStyleLbl="revTx" presStyleIdx="0" presStyleCnt="2">
        <dgm:presLayoutVars>
          <dgm:chMax val="1"/>
          <dgm:chPref val="1"/>
        </dgm:presLayoutVars>
      </dgm:prSet>
      <dgm:spPr/>
    </dgm:pt>
    <dgm:pt modelId="{AD9398D7-0BCA-40EB-B7DB-85CD4063640E}" type="pres">
      <dgm:prSet presAssocID="{204F1FE9-3C31-4BBB-9068-EEA69F1F2B5E}" presName="sibTrans" presStyleCnt="0"/>
      <dgm:spPr/>
    </dgm:pt>
    <dgm:pt modelId="{90E12912-66B1-4C0E-901F-09F6B83DEF67}" type="pres">
      <dgm:prSet presAssocID="{FF435794-EF71-49B3-945F-62CF07D388C0}" presName="compNode" presStyleCnt="0"/>
      <dgm:spPr/>
    </dgm:pt>
    <dgm:pt modelId="{2668A38C-CBAB-4827-95E7-6E3E7C4EC2A2}" type="pres">
      <dgm:prSet presAssocID="{FF435794-EF71-49B3-945F-62CF07D388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A3E1E0D5-1AB8-4E2C-B98E-D8E749AD8BBD}" type="pres">
      <dgm:prSet presAssocID="{FF435794-EF71-49B3-945F-62CF07D388C0}" presName="spaceRect" presStyleCnt="0"/>
      <dgm:spPr/>
    </dgm:pt>
    <dgm:pt modelId="{FA6F38D8-9543-4CA1-BD75-EF5E36ED1033}" type="pres">
      <dgm:prSet presAssocID="{FF435794-EF71-49B3-945F-62CF07D388C0}" presName="textRect" presStyleLbl="revTx" presStyleIdx="1" presStyleCnt="2">
        <dgm:presLayoutVars>
          <dgm:chMax val="1"/>
          <dgm:chPref val="1"/>
        </dgm:presLayoutVars>
      </dgm:prSet>
      <dgm:spPr/>
    </dgm:pt>
  </dgm:ptLst>
  <dgm:cxnLst>
    <dgm:cxn modelId="{27EEB44D-83AA-4AF2-985E-8E306CB58FF5}" srcId="{A23086D4-12BC-4F3D-B9B0-BAE0DDDC6847}" destId="{FF435794-EF71-49B3-945F-62CF07D388C0}" srcOrd="1" destOrd="0" parTransId="{EF202B50-9298-4761-ACEE-F2626CE540CA}" sibTransId="{44DD41CF-9BB7-433D-AB45-0257A56129D9}"/>
    <dgm:cxn modelId="{3E2BD481-E69B-43CD-942B-E912522064A9}" srcId="{A23086D4-12BC-4F3D-B9B0-BAE0DDDC6847}" destId="{D24E83A4-6B76-44BA-BD07-0EA879C480C5}" srcOrd="0" destOrd="0" parTransId="{1ABE7115-E9A7-40F3-8576-1D0D4DF565F8}" sibTransId="{204F1FE9-3C31-4BBB-9068-EEA69F1F2B5E}"/>
    <dgm:cxn modelId="{3F6A3285-42F9-4DAF-8771-03CDD4C7BF3F}" type="presOf" srcId="{D24E83A4-6B76-44BA-BD07-0EA879C480C5}" destId="{49799237-86ED-44F0-81EB-954ED54C8D6B}" srcOrd="0" destOrd="0" presId="urn:microsoft.com/office/officeart/2018/2/layout/IconLabelList"/>
    <dgm:cxn modelId="{3401D497-4337-4EC2-BDB3-4C3DEA583DCB}" type="presOf" srcId="{A23086D4-12BC-4F3D-B9B0-BAE0DDDC6847}" destId="{D664A901-11EF-4C7E-8995-3398E128E64F}" srcOrd="0" destOrd="0" presId="urn:microsoft.com/office/officeart/2018/2/layout/IconLabelList"/>
    <dgm:cxn modelId="{DEB52EA3-2850-4347-9D5C-9BE1874B9F23}" type="presOf" srcId="{FF435794-EF71-49B3-945F-62CF07D388C0}" destId="{FA6F38D8-9543-4CA1-BD75-EF5E36ED1033}" srcOrd="0" destOrd="0" presId="urn:microsoft.com/office/officeart/2018/2/layout/IconLabelList"/>
    <dgm:cxn modelId="{D6BE1415-42B9-4A94-A5C4-CA79E5ADE956}" type="presParOf" srcId="{D664A901-11EF-4C7E-8995-3398E128E64F}" destId="{23D70FFE-D74D-4EC1-A1D4-BCFACA045F18}" srcOrd="0" destOrd="0" presId="urn:microsoft.com/office/officeart/2018/2/layout/IconLabelList"/>
    <dgm:cxn modelId="{7C3BFF63-9E4E-4E04-A062-BEC77F07E1E2}" type="presParOf" srcId="{23D70FFE-D74D-4EC1-A1D4-BCFACA045F18}" destId="{F823D69E-BD4C-40F5-84A7-F68E41BB2B62}" srcOrd="0" destOrd="0" presId="urn:microsoft.com/office/officeart/2018/2/layout/IconLabelList"/>
    <dgm:cxn modelId="{CC163797-C5A8-4EEC-8B62-C1F4B0BC4AD5}" type="presParOf" srcId="{23D70FFE-D74D-4EC1-A1D4-BCFACA045F18}" destId="{385DB46A-222F-492A-A098-3A49E0B7C609}" srcOrd="1" destOrd="0" presId="urn:microsoft.com/office/officeart/2018/2/layout/IconLabelList"/>
    <dgm:cxn modelId="{B7116978-1F55-4AAE-86B1-FE986D5DAB3F}" type="presParOf" srcId="{23D70FFE-D74D-4EC1-A1D4-BCFACA045F18}" destId="{49799237-86ED-44F0-81EB-954ED54C8D6B}" srcOrd="2" destOrd="0" presId="urn:microsoft.com/office/officeart/2018/2/layout/IconLabelList"/>
    <dgm:cxn modelId="{D431B204-5622-4C0C-BCF2-946293A8EE2F}" type="presParOf" srcId="{D664A901-11EF-4C7E-8995-3398E128E64F}" destId="{AD9398D7-0BCA-40EB-B7DB-85CD4063640E}" srcOrd="1" destOrd="0" presId="urn:microsoft.com/office/officeart/2018/2/layout/IconLabelList"/>
    <dgm:cxn modelId="{2094CE57-A0A3-410C-A5C4-2BD1E6043787}" type="presParOf" srcId="{D664A901-11EF-4C7E-8995-3398E128E64F}" destId="{90E12912-66B1-4C0E-901F-09F6B83DEF67}" srcOrd="2" destOrd="0" presId="urn:microsoft.com/office/officeart/2018/2/layout/IconLabelList"/>
    <dgm:cxn modelId="{8A5109AA-B133-4A2B-A083-3DE582490F92}" type="presParOf" srcId="{90E12912-66B1-4C0E-901F-09F6B83DEF67}" destId="{2668A38C-CBAB-4827-95E7-6E3E7C4EC2A2}" srcOrd="0" destOrd="0" presId="urn:microsoft.com/office/officeart/2018/2/layout/IconLabelList"/>
    <dgm:cxn modelId="{7668DA8E-70F3-44DD-800A-6755C89EBBAC}" type="presParOf" srcId="{90E12912-66B1-4C0E-901F-09F6B83DEF67}" destId="{A3E1E0D5-1AB8-4E2C-B98E-D8E749AD8BBD}" srcOrd="1" destOrd="0" presId="urn:microsoft.com/office/officeart/2018/2/layout/IconLabelList"/>
    <dgm:cxn modelId="{7B7F891B-94BF-458C-930A-D0EA74D99B29}" type="presParOf" srcId="{90E12912-66B1-4C0E-901F-09F6B83DEF67}" destId="{FA6F38D8-9543-4CA1-BD75-EF5E36ED103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CAE29-9FB4-4ABA-A9DE-8AF594B6CABE}"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7A33B2F-A116-4572-9556-1576C283F01B}">
      <dgm:prSet/>
      <dgm:spPr/>
      <dgm:t>
        <a:bodyPr/>
        <a:lstStyle/>
        <a:p>
          <a:pPr>
            <a:lnSpc>
              <a:spcPct val="100000"/>
            </a:lnSpc>
            <a:defRPr b="1"/>
          </a:pPr>
          <a:r>
            <a:rPr lang="en-US" b="1" i="0"/>
            <a:t>Large File Transfers</a:t>
          </a:r>
          <a:r>
            <a:rPr lang="en-US" b="0" i="0"/>
            <a:t>:</a:t>
          </a:r>
          <a:endParaRPr lang="en-US"/>
        </a:p>
      </dgm:t>
    </dgm:pt>
    <dgm:pt modelId="{2C471A99-7CF3-45A3-9F58-866D054562F6}" type="parTrans" cxnId="{B1602216-0F40-4E17-A5C7-416C1D025CFA}">
      <dgm:prSet/>
      <dgm:spPr/>
      <dgm:t>
        <a:bodyPr/>
        <a:lstStyle/>
        <a:p>
          <a:endParaRPr lang="en-US"/>
        </a:p>
      </dgm:t>
    </dgm:pt>
    <dgm:pt modelId="{2B391545-8DEF-4E43-9A30-A81E0CCE8C6E}" type="sibTrans" cxnId="{B1602216-0F40-4E17-A5C7-416C1D025CFA}">
      <dgm:prSet/>
      <dgm:spPr/>
      <dgm:t>
        <a:bodyPr/>
        <a:lstStyle/>
        <a:p>
          <a:endParaRPr lang="en-US"/>
        </a:p>
      </dgm:t>
    </dgm:pt>
    <dgm:pt modelId="{A7765B31-6E32-4C86-B925-30663812A3B4}">
      <dgm:prSet/>
      <dgm:spPr/>
      <dgm:t>
        <a:bodyPr/>
        <a:lstStyle/>
        <a:p>
          <a:pPr>
            <a:lnSpc>
              <a:spcPct val="100000"/>
            </a:lnSpc>
          </a:pPr>
          <a:r>
            <a:rPr lang="en-US" b="1" i="0"/>
            <a:t>Explanation</a:t>
          </a:r>
          <a:r>
            <a:rPr lang="en-US" b="0" i="0"/>
            <a:t>: FileSender is designed to handle very large files, often exceeding several gigabytes, making it ideal for transferring research data, high-resolution images, and video files.</a:t>
          </a:r>
          <a:endParaRPr lang="en-US"/>
        </a:p>
      </dgm:t>
    </dgm:pt>
    <dgm:pt modelId="{63B59E1F-A97E-4172-92C7-7AE9F30CF450}" type="parTrans" cxnId="{D36C4D4F-DEF8-4C15-8E16-4AA667861495}">
      <dgm:prSet/>
      <dgm:spPr/>
      <dgm:t>
        <a:bodyPr/>
        <a:lstStyle/>
        <a:p>
          <a:endParaRPr lang="en-US"/>
        </a:p>
      </dgm:t>
    </dgm:pt>
    <dgm:pt modelId="{4F7414B4-FAAD-43A1-B411-FE7358137A0B}" type="sibTrans" cxnId="{D36C4D4F-DEF8-4C15-8E16-4AA667861495}">
      <dgm:prSet/>
      <dgm:spPr/>
      <dgm:t>
        <a:bodyPr/>
        <a:lstStyle/>
        <a:p>
          <a:endParaRPr lang="en-US"/>
        </a:p>
      </dgm:t>
    </dgm:pt>
    <dgm:pt modelId="{F5BE4743-72D2-41B8-BC7D-6F4F97EB8771}">
      <dgm:prSet/>
      <dgm:spPr/>
      <dgm:t>
        <a:bodyPr/>
        <a:lstStyle/>
        <a:p>
          <a:pPr>
            <a:lnSpc>
              <a:spcPct val="100000"/>
            </a:lnSpc>
            <a:defRPr b="1"/>
          </a:pPr>
          <a:r>
            <a:rPr lang="en-US" b="1" i="0"/>
            <a:t>Secure Transfers</a:t>
          </a:r>
          <a:r>
            <a:rPr lang="en-US" b="0" i="0"/>
            <a:t>:</a:t>
          </a:r>
          <a:endParaRPr lang="en-US"/>
        </a:p>
      </dgm:t>
    </dgm:pt>
    <dgm:pt modelId="{9E71AEA0-6823-4918-A334-D6D9F9D84F40}" type="parTrans" cxnId="{3D24C339-46C5-4881-9331-88D2D751D04E}">
      <dgm:prSet/>
      <dgm:spPr/>
      <dgm:t>
        <a:bodyPr/>
        <a:lstStyle/>
        <a:p>
          <a:endParaRPr lang="en-US"/>
        </a:p>
      </dgm:t>
    </dgm:pt>
    <dgm:pt modelId="{2800A91A-2C5E-410A-BB01-0388EB926EEF}" type="sibTrans" cxnId="{3D24C339-46C5-4881-9331-88D2D751D04E}">
      <dgm:prSet/>
      <dgm:spPr/>
      <dgm:t>
        <a:bodyPr/>
        <a:lstStyle/>
        <a:p>
          <a:endParaRPr lang="en-US"/>
        </a:p>
      </dgm:t>
    </dgm:pt>
    <dgm:pt modelId="{351D559B-A60B-4382-8C11-F9BE9A3B4F12}">
      <dgm:prSet/>
      <dgm:spPr/>
      <dgm:t>
        <a:bodyPr/>
        <a:lstStyle/>
        <a:p>
          <a:pPr>
            <a:lnSpc>
              <a:spcPct val="100000"/>
            </a:lnSpc>
          </a:pPr>
          <a:r>
            <a:rPr lang="en-US" b="1" i="0"/>
            <a:t>Explanation</a:t>
          </a:r>
          <a:r>
            <a:rPr lang="en-US" b="0" i="0"/>
            <a:t>: Utilizes encryption and offers password protection to ensure that files are transferred securely and only accessible to intended recipients.</a:t>
          </a:r>
          <a:endParaRPr lang="en-US"/>
        </a:p>
      </dgm:t>
    </dgm:pt>
    <dgm:pt modelId="{5D0BD7CE-23F7-49C8-B7E1-F59E7267B46F}" type="parTrans" cxnId="{E4F12A03-0D70-4DB1-9170-7B03AB751CD8}">
      <dgm:prSet/>
      <dgm:spPr/>
      <dgm:t>
        <a:bodyPr/>
        <a:lstStyle/>
        <a:p>
          <a:endParaRPr lang="en-US"/>
        </a:p>
      </dgm:t>
    </dgm:pt>
    <dgm:pt modelId="{39F7EF40-AE27-45F1-94DF-C2C6B0603399}" type="sibTrans" cxnId="{E4F12A03-0D70-4DB1-9170-7B03AB751CD8}">
      <dgm:prSet/>
      <dgm:spPr/>
      <dgm:t>
        <a:bodyPr/>
        <a:lstStyle/>
        <a:p>
          <a:endParaRPr lang="en-US"/>
        </a:p>
      </dgm:t>
    </dgm:pt>
    <dgm:pt modelId="{7A711D6B-9218-4BDE-83DC-0E92816140A6}">
      <dgm:prSet/>
      <dgm:spPr/>
      <dgm:t>
        <a:bodyPr/>
        <a:lstStyle/>
        <a:p>
          <a:pPr>
            <a:lnSpc>
              <a:spcPct val="100000"/>
            </a:lnSpc>
            <a:defRPr b="1"/>
          </a:pPr>
          <a:r>
            <a:rPr lang="en-US" b="1" i="0"/>
            <a:t>User Management</a:t>
          </a:r>
          <a:r>
            <a:rPr lang="en-US" b="0" i="0"/>
            <a:t>:</a:t>
          </a:r>
          <a:endParaRPr lang="en-US"/>
        </a:p>
      </dgm:t>
    </dgm:pt>
    <dgm:pt modelId="{D4D9F741-E066-4BDD-9639-2FD57FC65FA6}" type="parTrans" cxnId="{0DF0BA06-ADFC-46BA-A40B-A9863C3CC761}">
      <dgm:prSet/>
      <dgm:spPr/>
      <dgm:t>
        <a:bodyPr/>
        <a:lstStyle/>
        <a:p>
          <a:endParaRPr lang="en-US"/>
        </a:p>
      </dgm:t>
    </dgm:pt>
    <dgm:pt modelId="{148C3D74-A7E1-418C-80EF-CCF7CBB42439}" type="sibTrans" cxnId="{0DF0BA06-ADFC-46BA-A40B-A9863C3CC761}">
      <dgm:prSet/>
      <dgm:spPr/>
      <dgm:t>
        <a:bodyPr/>
        <a:lstStyle/>
        <a:p>
          <a:endParaRPr lang="en-US"/>
        </a:p>
      </dgm:t>
    </dgm:pt>
    <dgm:pt modelId="{4B57A27D-A49E-422B-B433-BED47C3FF2A6}">
      <dgm:prSet/>
      <dgm:spPr/>
      <dgm:t>
        <a:bodyPr/>
        <a:lstStyle/>
        <a:p>
          <a:pPr>
            <a:lnSpc>
              <a:spcPct val="100000"/>
            </a:lnSpc>
          </a:pPr>
          <a:r>
            <a:rPr lang="en-US" b="1" i="0" dirty="0"/>
            <a:t>Explanation</a:t>
          </a:r>
          <a:r>
            <a:rPr lang="en-US" b="0" i="0" dirty="0"/>
            <a:t>: Supports user authentication and role-based access, it is integrated with SomaliREN Identity Federation (SIF).</a:t>
          </a:r>
          <a:endParaRPr lang="en-US" dirty="0"/>
        </a:p>
      </dgm:t>
    </dgm:pt>
    <dgm:pt modelId="{BD117D03-F862-4527-863E-8C9ED4D87C4F}" type="parTrans" cxnId="{58A43496-BAFD-4C17-9A24-D78FF812C1DB}">
      <dgm:prSet/>
      <dgm:spPr/>
      <dgm:t>
        <a:bodyPr/>
        <a:lstStyle/>
        <a:p>
          <a:endParaRPr lang="en-US"/>
        </a:p>
      </dgm:t>
    </dgm:pt>
    <dgm:pt modelId="{412AA8F1-6655-4B76-924D-D4307DD1667B}" type="sibTrans" cxnId="{58A43496-BAFD-4C17-9A24-D78FF812C1DB}">
      <dgm:prSet/>
      <dgm:spPr/>
      <dgm:t>
        <a:bodyPr/>
        <a:lstStyle/>
        <a:p>
          <a:endParaRPr lang="en-US"/>
        </a:p>
      </dgm:t>
    </dgm:pt>
    <dgm:pt modelId="{F7F9FCDA-3315-4111-A59F-7811F9C6F154}" type="pres">
      <dgm:prSet presAssocID="{050CAE29-9FB4-4ABA-A9DE-8AF594B6CABE}" presName="root" presStyleCnt="0">
        <dgm:presLayoutVars>
          <dgm:dir/>
          <dgm:resizeHandles val="exact"/>
        </dgm:presLayoutVars>
      </dgm:prSet>
      <dgm:spPr/>
    </dgm:pt>
    <dgm:pt modelId="{091BB9C8-187B-484F-A129-63D5E7A48C1E}" type="pres">
      <dgm:prSet presAssocID="{37A33B2F-A116-4572-9556-1576C283F01B}" presName="compNode" presStyleCnt="0"/>
      <dgm:spPr/>
    </dgm:pt>
    <dgm:pt modelId="{00A1DD92-3981-4AC7-9AF8-B4DF16A622BE}" type="pres">
      <dgm:prSet presAssocID="{37A33B2F-A116-4572-9556-1576C283F0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D40D76EB-BC48-498C-8096-DEA496B3C423}" type="pres">
      <dgm:prSet presAssocID="{37A33B2F-A116-4572-9556-1576C283F01B}" presName="iconSpace" presStyleCnt="0"/>
      <dgm:spPr/>
    </dgm:pt>
    <dgm:pt modelId="{A44270A9-23E0-4E1F-8B30-84F8D9EE1B62}" type="pres">
      <dgm:prSet presAssocID="{37A33B2F-A116-4572-9556-1576C283F01B}" presName="parTx" presStyleLbl="revTx" presStyleIdx="0" presStyleCnt="6">
        <dgm:presLayoutVars>
          <dgm:chMax val="0"/>
          <dgm:chPref val="0"/>
        </dgm:presLayoutVars>
      </dgm:prSet>
      <dgm:spPr/>
    </dgm:pt>
    <dgm:pt modelId="{10480FFE-BCD8-43A8-921C-C841FB78E9F6}" type="pres">
      <dgm:prSet presAssocID="{37A33B2F-A116-4572-9556-1576C283F01B}" presName="txSpace" presStyleCnt="0"/>
      <dgm:spPr/>
    </dgm:pt>
    <dgm:pt modelId="{CAD9AA6F-199A-4AFC-A700-E3559AECCE59}" type="pres">
      <dgm:prSet presAssocID="{37A33B2F-A116-4572-9556-1576C283F01B}" presName="desTx" presStyleLbl="revTx" presStyleIdx="1" presStyleCnt="6">
        <dgm:presLayoutVars/>
      </dgm:prSet>
      <dgm:spPr/>
    </dgm:pt>
    <dgm:pt modelId="{68645A1C-2E82-4114-A9CC-85950403B9D4}" type="pres">
      <dgm:prSet presAssocID="{2B391545-8DEF-4E43-9A30-A81E0CCE8C6E}" presName="sibTrans" presStyleCnt="0"/>
      <dgm:spPr/>
    </dgm:pt>
    <dgm:pt modelId="{1F5467BE-3932-406A-9985-1FE7DC0DC6B3}" type="pres">
      <dgm:prSet presAssocID="{F5BE4743-72D2-41B8-BC7D-6F4F97EB8771}" presName="compNode" presStyleCnt="0"/>
      <dgm:spPr/>
    </dgm:pt>
    <dgm:pt modelId="{63DFEF73-187F-4A41-8840-05BCA6EDA4CC}" type="pres">
      <dgm:prSet presAssocID="{F5BE4743-72D2-41B8-BC7D-6F4F97EB87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1B28684E-9DA8-448C-87FE-447BB851453E}" type="pres">
      <dgm:prSet presAssocID="{F5BE4743-72D2-41B8-BC7D-6F4F97EB8771}" presName="iconSpace" presStyleCnt="0"/>
      <dgm:spPr/>
    </dgm:pt>
    <dgm:pt modelId="{3047C21D-F3B0-41A7-9CA9-E95DC3EBA770}" type="pres">
      <dgm:prSet presAssocID="{F5BE4743-72D2-41B8-BC7D-6F4F97EB8771}" presName="parTx" presStyleLbl="revTx" presStyleIdx="2" presStyleCnt="6">
        <dgm:presLayoutVars>
          <dgm:chMax val="0"/>
          <dgm:chPref val="0"/>
        </dgm:presLayoutVars>
      </dgm:prSet>
      <dgm:spPr/>
    </dgm:pt>
    <dgm:pt modelId="{E46E16A1-B1B7-4793-9153-BEAD042D98FF}" type="pres">
      <dgm:prSet presAssocID="{F5BE4743-72D2-41B8-BC7D-6F4F97EB8771}" presName="txSpace" presStyleCnt="0"/>
      <dgm:spPr/>
    </dgm:pt>
    <dgm:pt modelId="{6AAA24AC-061E-4D5D-9A42-F2C9B457C237}" type="pres">
      <dgm:prSet presAssocID="{F5BE4743-72D2-41B8-BC7D-6F4F97EB8771}" presName="desTx" presStyleLbl="revTx" presStyleIdx="3" presStyleCnt="6">
        <dgm:presLayoutVars/>
      </dgm:prSet>
      <dgm:spPr/>
    </dgm:pt>
    <dgm:pt modelId="{FB3AF26A-7C94-4B79-9C80-D12335BFB229}" type="pres">
      <dgm:prSet presAssocID="{2800A91A-2C5E-410A-BB01-0388EB926EEF}" presName="sibTrans" presStyleCnt="0"/>
      <dgm:spPr/>
    </dgm:pt>
    <dgm:pt modelId="{65932950-4927-4B21-AE37-5F5F8AAD7207}" type="pres">
      <dgm:prSet presAssocID="{7A711D6B-9218-4BDE-83DC-0E92816140A6}" presName="compNode" presStyleCnt="0"/>
      <dgm:spPr/>
    </dgm:pt>
    <dgm:pt modelId="{0FE46621-8DB5-44F8-A822-135529E352BC}" type="pres">
      <dgm:prSet presAssocID="{7A711D6B-9218-4BDE-83DC-0E92816140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EB4B0103-D5A0-496D-AA4B-8339F361830D}" type="pres">
      <dgm:prSet presAssocID="{7A711D6B-9218-4BDE-83DC-0E92816140A6}" presName="iconSpace" presStyleCnt="0"/>
      <dgm:spPr/>
    </dgm:pt>
    <dgm:pt modelId="{7B6CC1E0-AC93-4ED3-9F79-DF40E163576E}" type="pres">
      <dgm:prSet presAssocID="{7A711D6B-9218-4BDE-83DC-0E92816140A6}" presName="parTx" presStyleLbl="revTx" presStyleIdx="4" presStyleCnt="6">
        <dgm:presLayoutVars>
          <dgm:chMax val="0"/>
          <dgm:chPref val="0"/>
        </dgm:presLayoutVars>
      </dgm:prSet>
      <dgm:spPr/>
    </dgm:pt>
    <dgm:pt modelId="{91B4917F-DB06-4458-99C7-B8BF28FE7F7D}" type="pres">
      <dgm:prSet presAssocID="{7A711D6B-9218-4BDE-83DC-0E92816140A6}" presName="txSpace" presStyleCnt="0"/>
      <dgm:spPr/>
    </dgm:pt>
    <dgm:pt modelId="{98808EEE-C031-4CBE-91F3-2FB52255D2D7}" type="pres">
      <dgm:prSet presAssocID="{7A711D6B-9218-4BDE-83DC-0E92816140A6}" presName="desTx" presStyleLbl="revTx" presStyleIdx="5" presStyleCnt="6">
        <dgm:presLayoutVars/>
      </dgm:prSet>
      <dgm:spPr/>
    </dgm:pt>
  </dgm:ptLst>
  <dgm:cxnLst>
    <dgm:cxn modelId="{B127B600-A909-4FB7-9C6A-58FACC1BDC34}" type="presOf" srcId="{A7765B31-6E32-4C86-B925-30663812A3B4}" destId="{CAD9AA6F-199A-4AFC-A700-E3559AECCE59}" srcOrd="0" destOrd="0" presId="urn:microsoft.com/office/officeart/2018/2/layout/IconLabelDescriptionList"/>
    <dgm:cxn modelId="{E4F12A03-0D70-4DB1-9170-7B03AB751CD8}" srcId="{F5BE4743-72D2-41B8-BC7D-6F4F97EB8771}" destId="{351D559B-A60B-4382-8C11-F9BE9A3B4F12}" srcOrd="0" destOrd="0" parTransId="{5D0BD7CE-23F7-49C8-B7E1-F59E7267B46F}" sibTransId="{39F7EF40-AE27-45F1-94DF-C2C6B0603399}"/>
    <dgm:cxn modelId="{0DF0BA06-ADFC-46BA-A40B-A9863C3CC761}" srcId="{050CAE29-9FB4-4ABA-A9DE-8AF594B6CABE}" destId="{7A711D6B-9218-4BDE-83DC-0E92816140A6}" srcOrd="2" destOrd="0" parTransId="{D4D9F741-E066-4BDD-9639-2FD57FC65FA6}" sibTransId="{148C3D74-A7E1-418C-80EF-CCF7CBB42439}"/>
    <dgm:cxn modelId="{B55F2C0A-9943-47E4-9EF0-891811031108}" type="presOf" srcId="{4B57A27D-A49E-422B-B433-BED47C3FF2A6}" destId="{98808EEE-C031-4CBE-91F3-2FB52255D2D7}" srcOrd="0" destOrd="0" presId="urn:microsoft.com/office/officeart/2018/2/layout/IconLabelDescriptionList"/>
    <dgm:cxn modelId="{B1602216-0F40-4E17-A5C7-416C1D025CFA}" srcId="{050CAE29-9FB4-4ABA-A9DE-8AF594B6CABE}" destId="{37A33B2F-A116-4572-9556-1576C283F01B}" srcOrd="0" destOrd="0" parTransId="{2C471A99-7CF3-45A3-9F58-866D054562F6}" sibTransId="{2B391545-8DEF-4E43-9A30-A81E0CCE8C6E}"/>
    <dgm:cxn modelId="{A59BC11D-3EED-4444-88AF-FDB3FFC050C8}" type="presOf" srcId="{050CAE29-9FB4-4ABA-A9DE-8AF594B6CABE}" destId="{F7F9FCDA-3315-4111-A59F-7811F9C6F154}" srcOrd="0" destOrd="0" presId="urn:microsoft.com/office/officeart/2018/2/layout/IconLabelDescriptionList"/>
    <dgm:cxn modelId="{89298F25-CC65-4BEA-8E54-08B23B4B7660}" type="presOf" srcId="{F5BE4743-72D2-41B8-BC7D-6F4F97EB8771}" destId="{3047C21D-F3B0-41A7-9CA9-E95DC3EBA770}" srcOrd="0" destOrd="0" presId="urn:microsoft.com/office/officeart/2018/2/layout/IconLabelDescriptionList"/>
    <dgm:cxn modelId="{3D24C339-46C5-4881-9331-88D2D751D04E}" srcId="{050CAE29-9FB4-4ABA-A9DE-8AF594B6CABE}" destId="{F5BE4743-72D2-41B8-BC7D-6F4F97EB8771}" srcOrd="1" destOrd="0" parTransId="{9E71AEA0-6823-4918-A334-D6D9F9D84F40}" sibTransId="{2800A91A-2C5E-410A-BB01-0388EB926EEF}"/>
    <dgm:cxn modelId="{D36C4D4F-DEF8-4C15-8E16-4AA667861495}" srcId="{37A33B2F-A116-4572-9556-1576C283F01B}" destId="{A7765B31-6E32-4C86-B925-30663812A3B4}" srcOrd="0" destOrd="0" parTransId="{63B59E1F-A97E-4172-92C7-7AE9F30CF450}" sibTransId="{4F7414B4-FAAD-43A1-B411-FE7358137A0B}"/>
    <dgm:cxn modelId="{94A41E73-3994-4B8B-A6D2-B7D9E34ACB30}" type="presOf" srcId="{7A711D6B-9218-4BDE-83DC-0E92816140A6}" destId="{7B6CC1E0-AC93-4ED3-9F79-DF40E163576E}" srcOrd="0" destOrd="0" presId="urn:microsoft.com/office/officeart/2018/2/layout/IconLabelDescriptionList"/>
    <dgm:cxn modelId="{58A43496-BAFD-4C17-9A24-D78FF812C1DB}" srcId="{7A711D6B-9218-4BDE-83DC-0E92816140A6}" destId="{4B57A27D-A49E-422B-B433-BED47C3FF2A6}" srcOrd="0" destOrd="0" parTransId="{BD117D03-F862-4527-863E-8C9ED4D87C4F}" sibTransId="{412AA8F1-6655-4B76-924D-D4307DD1667B}"/>
    <dgm:cxn modelId="{BF86A4E4-C651-4EBC-AD17-0F30DF1C2C1F}" type="presOf" srcId="{351D559B-A60B-4382-8C11-F9BE9A3B4F12}" destId="{6AAA24AC-061E-4D5D-9A42-F2C9B457C237}" srcOrd="0" destOrd="0" presId="urn:microsoft.com/office/officeart/2018/2/layout/IconLabelDescriptionList"/>
    <dgm:cxn modelId="{26D83FE9-2BE9-41D1-8DD3-FDE267F0A1F7}" type="presOf" srcId="{37A33B2F-A116-4572-9556-1576C283F01B}" destId="{A44270A9-23E0-4E1F-8B30-84F8D9EE1B62}" srcOrd="0" destOrd="0" presId="urn:microsoft.com/office/officeart/2018/2/layout/IconLabelDescriptionList"/>
    <dgm:cxn modelId="{29D01AFA-8AA3-4E88-A39A-F35B6EF1031C}" type="presParOf" srcId="{F7F9FCDA-3315-4111-A59F-7811F9C6F154}" destId="{091BB9C8-187B-484F-A129-63D5E7A48C1E}" srcOrd="0" destOrd="0" presId="urn:microsoft.com/office/officeart/2018/2/layout/IconLabelDescriptionList"/>
    <dgm:cxn modelId="{E8BA5539-B6E6-46C7-A386-503363920305}" type="presParOf" srcId="{091BB9C8-187B-484F-A129-63D5E7A48C1E}" destId="{00A1DD92-3981-4AC7-9AF8-B4DF16A622BE}" srcOrd="0" destOrd="0" presId="urn:microsoft.com/office/officeart/2018/2/layout/IconLabelDescriptionList"/>
    <dgm:cxn modelId="{DD63548C-AEA8-43FB-BAC9-32BB3D09A6CE}" type="presParOf" srcId="{091BB9C8-187B-484F-A129-63D5E7A48C1E}" destId="{D40D76EB-BC48-498C-8096-DEA496B3C423}" srcOrd="1" destOrd="0" presId="urn:microsoft.com/office/officeart/2018/2/layout/IconLabelDescriptionList"/>
    <dgm:cxn modelId="{35F13A05-76C5-4037-A46C-70E4DFBB6845}" type="presParOf" srcId="{091BB9C8-187B-484F-A129-63D5E7A48C1E}" destId="{A44270A9-23E0-4E1F-8B30-84F8D9EE1B62}" srcOrd="2" destOrd="0" presId="urn:microsoft.com/office/officeart/2018/2/layout/IconLabelDescriptionList"/>
    <dgm:cxn modelId="{F925ED93-5B02-4F7F-8C62-D0C2AA9A27B5}" type="presParOf" srcId="{091BB9C8-187B-484F-A129-63D5E7A48C1E}" destId="{10480FFE-BCD8-43A8-921C-C841FB78E9F6}" srcOrd="3" destOrd="0" presId="urn:microsoft.com/office/officeart/2018/2/layout/IconLabelDescriptionList"/>
    <dgm:cxn modelId="{B4F293CB-E724-4052-8D6E-B4E32791E45D}" type="presParOf" srcId="{091BB9C8-187B-484F-A129-63D5E7A48C1E}" destId="{CAD9AA6F-199A-4AFC-A700-E3559AECCE59}" srcOrd="4" destOrd="0" presId="urn:microsoft.com/office/officeart/2018/2/layout/IconLabelDescriptionList"/>
    <dgm:cxn modelId="{3D88ACA6-7D6D-4943-8F25-9474976BAB58}" type="presParOf" srcId="{F7F9FCDA-3315-4111-A59F-7811F9C6F154}" destId="{68645A1C-2E82-4114-A9CC-85950403B9D4}" srcOrd="1" destOrd="0" presId="urn:microsoft.com/office/officeart/2018/2/layout/IconLabelDescriptionList"/>
    <dgm:cxn modelId="{02550BCB-2A2C-43A1-90DF-4CBB1C6C999D}" type="presParOf" srcId="{F7F9FCDA-3315-4111-A59F-7811F9C6F154}" destId="{1F5467BE-3932-406A-9985-1FE7DC0DC6B3}" srcOrd="2" destOrd="0" presId="urn:microsoft.com/office/officeart/2018/2/layout/IconLabelDescriptionList"/>
    <dgm:cxn modelId="{CC7EA2A8-E2C1-4356-8532-3223B478F102}" type="presParOf" srcId="{1F5467BE-3932-406A-9985-1FE7DC0DC6B3}" destId="{63DFEF73-187F-4A41-8840-05BCA6EDA4CC}" srcOrd="0" destOrd="0" presId="urn:microsoft.com/office/officeart/2018/2/layout/IconLabelDescriptionList"/>
    <dgm:cxn modelId="{EBCD8D4E-56ED-4170-8D9D-AE04B7FC11B1}" type="presParOf" srcId="{1F5467BE-3932-406A-9985-1FE7DC0DC6B3}" destId="{1B28684E-9DA8-448C-87FE-447BB851453E}" srcOrd="1" destOrd="0" presId="urn:microsoft.com/office/officeart/2018/2/layout/IconLabelDescriptionList"/>
    <dgm:cxn modelId="{3F662676-CDD7-4247-BA04-A38C99531F62}" type="presParOf" srcId="{1F5467BE-3932-406A-9985-1FE7DC0DC6B3}" destId="{3047C21D-F3B0-41A7-9CA9-E95DC3EBA770}" srcOrd="2" destOrd="0" presId="urn:microsoft.com/office/officeart/2018/2/layout/IconLabelDescriptionList"/>
    <dgm:cxn modelId="{B17EDD86-09C8-48CE-B2BD-D7CEBC20C6AC}" type="presParOf" srcId="{1F5467BE-3932-406A-9985-1FE7DC0DC6B3}" destId="{E46E16A1-B1B7-4793-9153-BEAD042D98FF}" srcOrd="3" destOrd="0" presId="urn:microsoft.com/office/officeart/2018/2/layout/IconLabelDescriptionList"/>
    <dgm:cxn modelId="{3E2ECE06-50C2-4F63-8608-03B3D3BEBE38}" type="presParOf" srcId="{1F5467BE-3932-406A-9985-1FE7DC0DC6B3}" destId="{6AAA24AC-061E-4D5D-9A42-F2C9B457C237}" srcOrd="4" destOrd="0" presId="urn:microsoft.com/office/officeart/2018/2/layout/IconLabelDescriptionList"/>
    <dgm:cxn modelId="{808BD0E1-1BA1-4D25-97D2-BB2F42256CAB}" type="presParOf" srcId="{F7F9FCDA-3315-4111-A59F-7811F9C6F154}" destId="{FB3AF26A-7C94-4B79-9C80-D12335BFB229}" srcOrd="3" destOrd="0" presId="urn:microsoft.com/office/officeart/2018/2/layout/IconLabelDescriptionList"/>
    <dgm:cxn modelId="{F85CD4F7-3779-46ED-8E30-9C8C8585163B}" type="presParOf" srcId="{F7F9FCDA-3315-4111-A59F-7811F9C6F154}" destId="{65932950-4927-4B21-AE37-5F5F8AAD7207}" srcOrd="4" destOrd="0" presId="urn:microsoft.com/office/officeart/2018/2/layout/IconLabelDescriptionList"/>
    <dgm:cxn modelId="{53DC4665-539C-4FAC-B8F9-059D2D9AB6CB}" type="presParOf" srcId="{65932950-4927-4B21-AE37-5F5F8AAD7207}" destId="{0FE46621-8DB5-44F8-A822-135529E352BC}" srcOrd="0" destOrd="0" presId="urn:microsoft.com/office/officeart/2018/2/layout/IconLabelDescriptionList"/>
    <dgm:cxn modelId="{7966BD38-0C3B-43A9-AE9B-3E9081602375}" type="presParOf" srcId="{65932950-4927-4B21-AE37-5F5F8AAD7207}" destId="{EB4B0103-D5A0-496D-AA4B-8339F361830D}" srcOrd="1" destOrd="0" presId="urn:microsoft.com/office/officeart/2018/2/layout/IconLabelDescriptionList"/>
    <dgm:cxn modelId="{D9931754-018A-446A-A92A-881AEA9C4FAB}" type="presParOf" srcId="{65932950-4927-4B21-AE37-5F5F8AAD7207}" destId="{7B6CC1E0-AC93-4ED3-9F79-DF40E163576E}" srcOrd="2" destOrd="0" presId="urn:microsoft.com/office/officeart/2018/2/layout/IconLabelDescriptionList"/>
    <dgm:cxn modelId="{EDEC9B23-DD53-4A78-9F85-D51E38AE6688}" type="presParOf" srcId="{65932950-4927-4B21-AE37-5F5F8AAD7207}" destId="{91B4917F-DB06-4458-99C7-B8BF28FE7F7D}" srcOrd="3" destOrd="0" presId="urn:microsoft.com/office/officeart/2018/2/layout/IconLabelDescriptionList"/>
    <dgm:cxn modelId="{FA9370A0-2EB0-4216-9B58-2CCAB94C357F}" type="presParOf" srcId="{65932950-4927-4B21-AE37-5F5F8AAD7207}" destId="{98808EEE-C031-4CBE-91F3-2FB52255D2D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3D442-2E96-4403-AF63-A7A4715BE9C6}"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E29EB14-C8BA-4AEF-90B3-9D6983D0D380}">
      <dgm:prSet/>
      <dgm:spPr/>
      <dgm:t>
        <a:bodyPr/>
        <a:lstStyle/>
        <a:p>
          <a:pPr>
            <a:lnSpc>
              <a:spcPct val="100000"/>
            </a:lnSpc>
            <a:defRPr b="1"/>
          </a:pPr>
          <a:r>
            <a:rPr lang="en-US" b="1" i="0"/>
            <a:t>Customizable and Extensible</a:t>
          </a:r>
          <a:r>
            <a:rPr lang="en-US" b="0" i="0"/>
            <a:t>:</a:t>
          </a:r>
          <a:endParaRPr lang="en-US"/>
        </a:p>
      </dgm:t>
    </dgm:pt>
    <dgm:pt modelId="{5A72938A-DB84-4826-862A-669F391FF2C5}" type="parTrans" cxnId="{60CCF702-6693-4D21-8756-8AA7503B9443}">
      <dgm:prSet/>
      <dgm:spPr/>
      <dgm:t>
        <a:bodyPr/>
        <a:lstStyle/>
        <a:p>
          <a:endParaRPr lang="en-US"/>
        </a:p>
      </dgm:t>
    </dgm:pt>
    <dgm:pt modelId="{29893267-5338-41DB-B381-616E33A84480}" type="sibTrans" cxnId="{60CCF702-6693-4D21-8756-8AA7503B9443}">
      <dgm:prSet/>
      <dgm:spPr/>
      <dgm:t>
        <a:bodyPr/>
        <a:lstStyle/>
        <a:p>
          <a:endParaRPr lang="en-US"/>
        </a:p>
      </dgm:t>
    </dgm:pt>
    <dgm:pt modelId="{E54B7B88-F3ED-4820-B5A6-E9F7ECA34AA1}">
      <dgm:prSet/>
      <dgm:spPr/>
      <dgm:t>
        <a:bodyPr/>
        <a:lstStyle/>
        <a:p>
          <a:pPr>
            <a:lnSpc>
              <a:spcPct val="100000"/>
            </a:lnSpc>
          </a:pPr>
          <a:r>
            <a:rPr lang="en-US" b="1" i="0"/>
            <a:t>Explanation</a:t>
          </a:r>
          <a:r>
            <a:rPr lang="en-US" b="0" i="0"/>
            <a:t>: As an open-source solution, FileSender can be customized to fit specific institutional needs and workflows. It supports various plugins and extensions to enhance functionality.</a:t>
          </a:r>
          <a:endParaRPr lang="en-US"/>
        </a:p>
      </dgm:t>
    </dgm:pt>
    <dgm:pt modelId="{85BD0230-A805-4678-89D9-5EA611FAC74A}" type="parTrans" cxnId="{F5321D81-6655-4908-855B-3FE0FDB58B59}">
      <dgm:prSet/>
      <dgm:spPr/>
      <dgm:t>
        <a:bodyPr/>
        <a:lstStyle/>
        <a:p>
          <a:endParaRPr lang="en-US"/>
        </a:p>
      </dgm:t>
    </dgm:pt>
    <dgm:pt modelId="{AC7B213C-972D-4567-8637-330DA72720EB}" type="sibTrans" cxnId="{F5321D81-6655-4908-855B-3FE0FDB58B59}">
      <dgm:prSet/>
      <dgm:spPr/>
      <dgm:t>
        <a:bodyPr/>
        <a:lstStyle/>
        <a:p>
          <a:endParaRPr lang="en-US"/>
        </a:p>
      </dgm:t>
    </dgm:pt>
    <dgm:pt modelId="{757E1979-F85A-4ED4-B56F-D120ED065C22}">
      <dgm:prSet/>
      <dgm:spPr/>
      <dgm:t>
        <a:bodyPr/>
        <a:lstStyle/>
        <a:p>
          <a:pPr>
            <a:lnSpc>
              <a:spcPct val="100000"/>
            </a:lnSpc>
            <a:defRPr b="1"/>
          </a:pPr>
          <a:r>
            <a:rPr lang="en-US" b="1" i="0"/>
            <a:t>Web-Based Interface</a:t>
          </a:r>
          <a:r>
            <a:rPr lang="en-US" b="0" i="0"/>
            <a:t>:</a:t>
          </a:r>
          <a:endParaRPr lang="en-US"/>
        </a:p>
      </dgm:t>
    </dgm:pt>
    <dgm:pt modelId="{A991B673-24B4-461F-8B3E-7473EAEB674B}" type="parTrans" cxnId="{52CEFE09-A15D-42FC-B7C3-07B0848491BC}">
      <dgm:prSet/>
      <dgm:spPr/>
      <dgm:t>
        <a:bodyPr/>
        <a:lstStyle/>
        <a:p>
          <a:endParaRPr lang="en-US"/>
        </a:p>
      </dgm:t>
    </dgm:pt>
    <dgm:pt modelId="{A5385141-549C-494B-B183-3320AD71ED32}" type="sibTrans" cxnId="{52CEFE09-A15D-42FC-B7C3-07B0848491BC}">
      <dgm:prSet/>
      <dgm:spPr/>
      <dgm:t>
        <a:bodyPr/>
        <a:lstStyle/>
        <a:p>
          <a:endParaRPr lang="en-US"/>
        </a:p>
      </dgm:t>
    </dgm:pt>
    <dgm:pt modelId="{08A9C55B-F607-4821-82C2-E93B86B3D9C1}">
      <dgm:prSet/>
      <dgm:spPr/>
      <dgm:t>
        <a:bodyPr/>
        <a:lstStyle/>
        <a:p>
          <a:pPr>
            <a:lnSpc>
              <a:spcPct val="100000"/>
            </a:lnSpc>
          </a:pPr>
          <a:r>
            <a:rPr lang="en-US" b="1" i="0"/>
            <a:t>Explanation</a:t>
          </a:r>
          <a:r>
            <a:rPr lang="en-US" b="0" i="0"/>
            <a:t>: Accessible via any modern browser, FileSender does not require recipients to install additional software, making it user-friendly and accessible.</a:t>
          </a:r>
          <a:endParaRPr lang="en-US"/>
        </a:p>
      </dgm:t>
    </dgm:pt>
    <dgm:pt modelId="{3831BEE4-AAD8-446C-BA24-20D1927D9258}" type="parTrans" cxnId="{09F0A863-1B95-414B-87E0-10AC505EBE21}">
      <dgm:prSet/>
      <dgm:spPr/>
      <dgm:t>
        <a:bodyPr/>
        <a:lstStyle/>
        <a:p>
          <a:endParaRPr lang="en-US"/>
        </a:p>
      </dgm:t>
    </dgm:pt>
    <dgm:pt modelId="{15DCDA80-642E-47A9-AA1B-C91017A63867}" type="sibTrans" cxnId="{09F0A863-1B95-414B-87E0-10AC505EBE21}">
      <dgm:prSet/>
      <dgm:spPr/>
      <dgm:t>
        <a:bodyPr/>
        <a:lstStyle/>
        <a:p>
          <a:endParaRPr lang="en-US"/>
        </a:p>
      </dgm:t>
    </dgm:pt>
    <dgm:pt modelId="{91F99EC3-DD0A-4149-8595-6C134D096FB5}">
      <dgm:prSet/>
      <dgm:spPr/>
      <dgm:t>
        <a:bodyPr/>
        <a:lstStyle/>
        <a:p>
          <a:pPr>
            <a:lnSpc>
              <a:spcPct val="100000"/>
            </a:lnSpc>
            <a:defRPr b="1"/>
          </a:pPr>
          <a:r>
            <a:rPr lang="en-US" b="1" i="0"/>
            <a:t>Notification System</a:t>
          </a:r>
          <a:r>
            <a:rPr lang="en-US" b="0" i="0"/>
            <a:t>:</a:t>
          </a:r>
          <a:endParaRPr lang="en-US"/>
        </a:p>
      </dgm:t>
    </dgm:pt>
    <dgm:pt modelId="{9FE11040-FD8D-4930-B44A-152630D0A4E6}" type="parTrans" cxnId="{164BAB28-33C9-47F4-AE08-FFEAE5DBBFE2}">
      <dgm:prSet/>
      <dgm:spPr/>
      <dgm:t>
        <a:bodyPr/>
        <a:lstStyle/>
        <a:p>
          <a:endParaRPr lang="en-US"/>
        </a:p>
      </dgm:t>
    </dgm:pt>
    <dgm:pt modelId="{41A25754-6003-4155-A56A-1BE403D84FB6}" type="sibTrans" cxnId="{164BAB28-33C9-47F4-AE08-FFEAE5DBBFE2}">
      <dgm:prSet/>
      <dgm:spPr/>
      <dgm:t>
        <a:bodyPr/>
        <a:lstStyle/>
        <a:p>
          <a:endParaRPr lang="en-US"/>
        </a:p>
      </dgm:t>
    </dgm:pt>
    <dgm:pt modelId="{09FDA6FC-9804-43A8-A574-7CCB530A4992}">
      <dgm:prSet/>
      <dgm:spPr/>
      <dgm:t>
        <a:bodyPr/>
        <a:lstStyle/>
        <a:p>
          <a:pPr>
            <a:lnSpc>
              <a:spcPct val="100000"/>
            </a:lnSpc>
          </a:pPr>
          <a:r>
            <a:rPr lang="en-US" b="1" i="0"/>
            <a:t>Explanation</a:t>
          </a:r>
          <a:r>
            <a:rPr lang="en-US" b="0" i="0"/>
            <a:t>: Email notifications keep users informed about new file uploads, download completions, and file expiration, ensuring timely communication.</a:t>
          </a:r>
          <a:endParaRPr lang="en-US"/>
        </a:p>
      </dgm:t>
    </dgm:pt>
    <dgm:pt modelId="{39136183-8545-4F13-972A-1F43B429272C}" type="parTrans" cxnId="{DBF64C05-E107-454E-9581-ECAD86C03DD2}">
      <dgm:prSet/>
      <dgm:spPr/>
      <dgm:t>
        <a:bodyPr/>
        <a:lstStyle/>
        <a:p>
          <a:endParaRPr lang="en-US"/>
        </a:p>
      </dgm:t>
    </dgm:pt>
    <dgm:pt modelId="{09250532-1103-4D0B-92AA-00F815066E58}" type="sibTrans" cxnId="{DBF64C05-E107-454E-9581-ECAD86C03DD2}">
      <dgm:prSet/>
      <dgm:spPr/>
      <dgm:t>
        <a:bodyPr/>
        <a:lstStyle/>
        <a:p>
          <a:endParaRPr lang="en-US"/>
        </a:p>
      </dgm:t>
    </dgm:pt>
    <dgm:pt modelId="{134734B4-5450-4377-8FB6-DFE8590ED1D3}" type="pres">
      <dgm:prSet presAssocID="{89B3D442-2E96-4403-AF63-A7A4715BE9C6}" presName="root" presStyleCnt="0">
        <dgm:presLayoutVars>
          <dgm:dir/>
          <dgm:resizeHandles val="exact"/>
        </dgm:presLayoutVars>
      </dgm:prSet>
      <dgm:spPr/>
    </dgm:pt>
    <dgm:pt modelId="{641A7FC9-9470-493B-B40C-8EFF048AD4B1}" type="pres">
      <dgm:prSet presAssocID="{0E29EB14-C8BA-4AEF-90B3-9D6983D0D380}" presName="compNode" presStyleCnt="0"/>
      <dgm:spPr/>
    </dgm:pt>
    <dgm:pt modelId="{82CB29AB-2B4B-496A-877D-854F49C7D9FF}" type="pres">
      <dgm:prSet presAssocID="{0E29EB14-C8BA-4AEF-90B3-9D6983D0D3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ttens"/>
        </a:ext>
      </dgm:extLst>
    </dgm:pt>
    <dgm:pt modelId="{8329EF6D-A089-45F7-9AC5-3DF59994E04A}" type="pres">
      <dgm:prSet presAssocID="{0E29EB14-C8BA-4AEF-90B3-9D6983D0D380}" presName="iconSpace" presStyleCnt="0"/>
      <dgm:spPr/>
    </dgm:pt>
    <dgm:pt modelId="{C405B5B4-1C75-453E-B943-8C7376E3E9F2}" type="pres">
      <dgm:prSet presAssocID="{0E29EB14-C8BA-4AEF-90B3-9D6983D0D380}" presName="parTx" presStyleLbl="revTx" presStyleIdx="0" presStyleCnt="6">
        <dgm:presLayoutVars>
          <dgm:chMax val="0"/>
          <dgm:chPref val="0"/>
        </dgm:presLayoutVars>
      </dgm:prSet>
      <dgm:spPr/>
    </dgm:pt>
    <dgm:pt modelId="{D716D115-EEAC-4640-B6AD-25E5FAED99E8}" type="pres">
      <dgm:prSet presAssocID="{0E29EB14-C8BA-4AEF-90B3-9D6983D0D380}" presName="txSpace" presStyleCnt="0"/>
      <dgm:spPr/>
    </dgm:pt>
    <dgm:pt modelId="{732A686B-52AB-45BA-87F6-E9CC3F95FA2C}" type="pres">
      <dgm:prSet presAssocID="{0E29EB14-C8BA-4AEF-90B3-9D6983D0D380}" presName="desTx" presStyleLbl="revTx" presStyleIdx="1" presStyleCnt="6">
        <dgm:presLayoutVars/>
      </dgm:prSet>
      <dgm:spPr/>
    </dgm:pt>
    <dgm:pt modelId="{0BCFBC4D-25B2-4CE1-AA38-C22483922BE5}" type="pres">
      <dgm:prSet presAssocID="{29893267-5338-41DB-B381-616E33A84480}" presName="sibTrans" presStyleCnt="0"/>
      <dgm:spPr/>
    </dgm:pt>
    <dgm:pt modelId="{AC55D3EF-5533-4130-932D-0DB96C7C4DB3}" type="pres">
      <dgm:prSet presAssocID="{757E1979-F85A-4ED4-B56F-D120ED065C22}" presName="compNode" presStyleCnt="0"/>
      <dgm:spPr/>
    </dgm:pt>
    <dgm:pt modelId="{F0B7453C-036E-4E14-B471-8870C7A49684}" type="pres">
      <dgm:prSet presAssocID="{757E1979-F85A-4ED4-B56F-D120ED065C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13E295A4-7E8C-493F-8BCD-9F717C9EE120}" type="pres">
      <dgm:prSet presAssocID="{757E1979-F85A-4ED4-B56F-D120ED065C22}" presName="iconSpace" presStyleCnt="0"/>
      <dgm:spPr/>
    </dgm:pt>
    <dgm:pt modelId="{5B094C81-F759-4E82-B3F6-E413322695D4}" type="pres">
      <dgm:prSet presAssocID="{757E1979-F85A-4ED4-B56F-D120ED065C22}" presName="parTx" presStyleLbl="revTx" presStyleIdx="2" presStyleCnt="6">
        <dgm:presLayoutVars>
          <dgm:chMax val="0"/>
          <dgm:chPref val="0"/>
        </dgm:presLayoutVars>
      </dgm:prSet>
      <dgm:spPr/>
    </dgm:pt>
    <dgm:pt modelId="{87DE7423-E813-4F74-9244-DC4F72846FEC}" type="pres">
      <dgm:prSet presAssocID="{757E1979-F85A-4ED4-B56F-D120ED065C22}" presName="txSpace" presStyleCnt="0"/>
      <dgm:spPr/>
    </dgm:pt>
    <dgm:pt modelId="{6848BDF3-ADE1-48DF-B369-3DF95DDF8E96}" type="pres">
      <dgm:prSet presAssocID="{757E1979-F85A-4ED4-B56F-D120ED065C22}" presName="desTx" presStyleLbl="revTx" presStyleIdx="3" presStyleCnt="6">
        <dgm:presLayoutVars/>
      </dgm:prSet>
      <dgm:spPr/>
    </dgm:pt>
    <dgm:pt modelId="{18F70E93-6709-4EE6-9960-087C4ECEE721}" type="pres">
      <dgm:prSet presAssocID="{A5385141-549C-494B-B183-3320AD71ED32}" presName="sibTrans" presStyleCnt="0"/>
      <dgm:spPr/>
    </dgm:pt>
    <dgm:pt modelId="{0B254AB1-61D9-4BB9-A98A-F595E6083D8C}" type="pres">
      <dgm:prSet presAssocID="{91F99EC3-DD0A-4149-8595-6C134D096FB5}" presName="compNode" presStyleCnt="0"/>
      <dgm:spPr/>
    </dgm:pt>
    <dgm:pt modelId="{B9A3BB93-4E33-4083-B84D-A5C67DA3357A}" type="pres">
      <dgm:prSet presAssocID="{91F99EC3-DD0A-4149-8595-6C134D096F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load"/>
        </a:ext>
      </dgm:extLst>
    </dgm:pt>
    <dgm:pt modelId="{DF28D9D1-8563-486B-8C7E-3F4B0C573852}" type="pres">
      <dgm:prSet presAssocID="{91F99EC3-DD0A-4149-8595-6C134D096FB5}" presName="iconSpace" presStyleCnt="0"/>
      <dgm:spPr/>
    </dgm:pt>
    <dgm:pt modelId="{2DA2452B-A443-48B3-AA11-9B0D516841CD}" type="pres">
      <dgm:prSet presAssocID="{91F99EC3-DD0A-4149-8595-6C134D096FB5}" presName="parTx" presStyleLbl="revTx" presStyleIdx="4" presStyleCnt="6">
        <dgm:presLayoutVars>
          <dgm:chMax val="0"/>
          <dgm:chPref val="0"/>
        </dgm:presLayoutVars>
      </dgm:prSet>
      <dgm:spPr/>
    </dgm:pt>
    <dgm:pt modelId="{4E620A36-CED1-4B8F-8B3E-097F09C0CDCA}" type="pres">
      <dgm:prSet presAssocID="{91F99EC3-DD0A-4149-8595-6C134D096FB5}" presName="txSpace" presStyleCnt="0"/>
      <dgm:spPr/>
    </dgm:pt>
    <dgm:pt modelId="{709DB4E1-DDF4-4266-8D93-2353FCE66F3D}" type="pres">
      <dgm:prSet presAssocID="{91F99EC3-DD0A-4149-8595-6C134D096FB5}" presName="desTx" presStyleLbl="revTx" presStyleIdx="5" presStyleCnt="6">
        <dgm:presLayoutVars/>
      </dgm:prSet>
      <dgm:spPr/>
    </dgm:pt>
  </dgm:ptLst>
  <dgm:cxnLst>
    <dgm:cxn modelId="{60CCF702-6693-4D21-8756-8AA7503B9443}" srcId="{89B3D442-2E96-4403-AF63-A7A4715BE9C6}" destId="{0E29EB14-C8BA-4AEF-90B3-9D6983D0D380}" srcOrd="0" destOrd="0" parTransId="{5A72938A-DB84-4826-862A-669F391FF2C5}" sibTransId="{29893267-5338-41DB-B381-616E33A84480}"/>
    <dgm:cxn modelId="{DBF64C05-E107-454E-9581-ECAD86C03DD2}" srcId="{91F99EC3-DD0A-4149-8595-6C134D096FB5}" destId="{09FDA6FC-9804-43A8-A574-7CCB530A4992}" srcOrd="0" destOrd="0" parTransId="{39136183-8545-4F13-972A-1F43B429272C}" sibTransId="{09250532-1103-4D0B-92AA-00F815066E58}"/>
    <dgm:cxn modelId="{52CEFE09-A15D-42FC-B7C3-07B0848491BC}" srcId="{89B3D442-2E96-4403-AF63-A7A4715BE9C6}" destId="{757E1979-F85A-4ED4-B56F-D120ED065C22}" srcOrd="1" destOrd="0" parTransId="{A991B673-24B4-461F-8B3E-7473EAEB674B}" sibTransId="{A5385141-549C-494B-B183-3320AD71ED32}"/>
    <dgm:cxn modelId="{433BC914-E21D-8748-9098-CABAA95341E5}" type="presOf" srcId="{91F99EC3-DD0A-4149-8595-6C134D096FB5}" destId="{2DA2452B-A443-48B3-AA11-9B0D516841CD}" srcOrd="0" destOrd="0" presId="urn:microsoft.com/office/officeart/2018/5/layout/CenteredIconLabelDescriptionList"/>
    <dgm:cxn modelId="{A33F3317-6A13-9A46-9324-2926F4394848}" type="presOf" srcId="{E54B7B88-F3ED-4820-B5A6-E9F7ECA34AA1}" destId="{732A686B-52AB-45BA-87F6-E9CC3F95FA2C}" srcOrd="0" destOrd="0" presId="urn:microsoft.com/office/officeart/2018/5/layout/CenteredIconLabelDescriptionList"/>
    <dgm:cxn modelId="{164BAB28-33C9-47F4-AE08-FFEAE5DBBFE2}" srcId="{89B3D442-2E96-4403-AF63-A7A4715BE9C6}" destId="{91F99EC3-DD0A-4149-8595-6C134D096FB5}" srcOrd="2" destOrd="0" parTransId="{9FE11040-FD8D-4930-B44A-152630D0A4E6}" sibTransId="{41A25754-6003-4155-A56A-1BE403D84FB6}"/>
    <dgm:cxn modelId="{9FDA9E32-258F-A149-87BA-10594DF13619}" type="presOf" srcId="{757E1979-F85A-4ED4-B56F-D120ED065C22}" destId="{5B094C81-F759-4E82-B3F6-E413322695D4}" srcOrd="0" destOrd="0" presId="urn:microsoft.com/office/officeart/2018/5/layout/CenteredIconLabelDescriptionList"/>
    <dgm:cxn modelId="{DA7E8E5D-D753-B44A-BF81-E0BE238FD9A4}" type="presOf" srcId="{09FDA6FC-9804-43A8-A574-7CCB530A4992}" destId="{709DB4E1-DDF4-4266-8D93-2353FCE66F3D}" srcOrd="0" destOrd="0" presId="urn:microsoft.com/office/officeart/2018/5/layout/CenteredIconLabelDescriptionList"/>
    <dgm:cxn modelId="{09F0A863-1B95-414B-87E0-10AC505EBE21}" srcId="{757E1979-F85A-4ED4-B56F-D120ED065C22}" destId="{08A9C55B-F607-4821-82C2-E93B86B3D9C1}" srcOrd="0" destOrd="0" parTransId="{3831BEE4-AAD8-446C-BA24-20D1927D9258}" sibTransId="{15DCDA80-642E-47A9-AA1B-C91017A63867}"/>
    <dgm:cxn modelId="{A09D8551-2B80-E244-921E-E4B3BF3E274A}" type="presOf" srcId="{89B3D442-2E96-4403-AF63-A7A4715BE9C6}" destId="{134734B4-5450-4377-8FB6-DFE8590ED1D3}" srcOrd="0" destOrd="0" presId="urn:microsoft.com/office/officeart/2018/5/layout/CenteredIconLabelDescriptionList"/>
    <dgm:cxn modelId="{F5321D81-6655-4908-855B-3FE0FDB58B59}" srcId="{0E29EB14-C8BA-4AEF-90B3-9D6983D0D380}" destId="{E54B7B88-F3ED-4820-B5A6-E9F7ECA34AA1}" srcOrd="0" destOrd="0" parTransId="{85BD0230-A805-4678-89D9-5EA611FAC74A}" sibTransId="{AC7B213C-972D-4567-8637-330DA72720EB}"/>
    <dgm:cxn modelId="{272D04B4-35A2-6643-A0E5-29F5D26E9D44}" type="presOf" srcId="{08A9C55B-F607-4821-82C2-E93B86B3D9C1}" destId="{6848BDF3-ADE1-48DF-B369-3DF95DDF8E96}" srcOrd="0" destOrd="0" presId="urn:microsoft.com/office/officeart/2018/5/layout/CenteredIconLabelDescriptionList"/>
    <dgm:cxn modelId="{2E5919CC-5368-5447-8E44-865BF3441DC9}" type="presOf" srcId="{0E29EB14-C8BA-4AEF-90B3-9D6983D0D380}" destId="{C405B5B4-1C75-453E-B943-8C7376E3E9F2}" srcOrd="0" destOrd="0" presId="urn:microsoft.com/office/officeart/2018/5/layout/CenteredIconLabelDescriptionList"/>
    <dgm:cxn modelId="{8D420CDD-DCDA-D842-ADD4-A74B91599306}" type="presParOf" srcId="{134734B4-5450-4377-8FB6-DFE8590ED1D3}" destId="{641A7FC9-9470-493B-B40C-8EFF048AD4B1}" srcOrd="0" destOrd="0" presId="urn:microsoft.com/office/officeart/2018/5/layout/CenteredIconLabelDescriptionList"/>
    <dgm:cxn modelId="{FE29E0CB-51AF-0042-B9AB-799D5DE62F36}" type="presParOf" srcId="{641A7FC9-9470-493B-B40C-8EFF048AD4B1}" destId="{82CB29AB-2B4B-496A-877D-854F49C7D9FF}" srcOrd="0" destOrd="0" presId="urn:microsoft.com/office/officeart/2018/5/layout/CenteredIconLabelDescriptionList"/>
    <dgm:cxn modelId="{7EE0C4CC-D93A-A948-8A8F-73ACAE75BED0}" type="presParOf" srcId="{641A7FC9-9470-493B-B40C-8EFF048AD4B1}" destId="{8329EF6D-A089-45F7-9AC5-3DF59994E04A}" srcOrd="1" destOrd="0" presId="urn:microsoft.com/office/officeart/2018/5/layout/CenteredIconLabelDescriptionList"/>
    <dgm:cxn modelId="{3458A94E-6969-A24B-A8EF-623CD9AF1BD6}" type="presParOf" srcId="{641A7FC9-9470-493B-B40C-8EFF048AD4B1}" destId="{C405B5B4-1C75-453E-B943-8C7376E3E9F2}" srcOrd="2" destOrd="0" presId="urn:microsoft.com/office/officeart/2018/5/layout/CenteredIconLabelDescriptionList"/>
    <dgm:cxn modelId="{8382F347-4F3B-2D45-830D-1D113D7CD84E}" type="presParOf" srcId="{641A7FC9-9470-493B-B40C-8EFF048AD4B1}" destId="{D716D115-EEAC-4640-B6AD-25E5FAED99E8}" srcOrd="3" destOrd="0" presId="urn:microsoft.com/office/officeart/2018/5/layout/CenteredIconLabelDescriptionList"/>
    <dgm:cxn modelId="{C8A69708-ECD7-9B4C-96FB-4FC9A5E8FD2A}" type="presParOf" srcId="{641A7FC9-9470-493B-B40C-8EFF048AD4B1}" destId="{732A686B-52AB-45BA-87F6-E9CC3F95FA2C}" srcOrd="4" destOrd="0" presId="urn:microsoft.com/office/officeart/2018/5/layout/CenteredIconLabelDescriptionList"/>
    <dgm:cxn modelId="{98373D03-416C-9648-B808-F798C733A64A}" type="presParOf" srcId="{134734B4-5450-4377-8FB6-DFE8590ED1D3}" destId="{0BCFBC4D-25B2-4CE1-AA38-C22483922BE5}" srcOrd="1" destOrd="0" presId="urn:microsoft.com/office/officeart/2018/5/layout/CenteredIconLabelDescriptionList"/>
    <dgm:cxn modelId="{892AB5B6-B88E-424F-B80A-E354308B0F75}" type="presParOf" srcId="{134734B4-5450-4377-8FB6-DFE8590ED1D3}" destId="{AC55D3EF-5533-4130-932D-0DB96C7C4DB3}" srcOrd="2" destOrd="0" presId="urn:microsoft.com/office/officeart/2018/5/layout/CenteredIconLabelDescriptionList"/>
    <dgm:cxn modelId="{414080EB-B012-8948-8BBB-3E5D3ADA4162}" type="presParOf" srcId="{AC55D3EF-5533-4130-932D-0DB96C7C4DB3}" destId="{F0B7453C-036E-4E14-B471-8870C7A49684}" srcOrd="0" destOrd="0" presId="urn:microsoft.com/office/officeart/2018/5/layout/CenteredIconLabelDescriptionList"/>
    <dgm:cxn modelId="{E449D016-4CC5-A24C-A8CC-4F400D0F18EF}" type="presParOf" srcId="{AC55D3EF-5533-4130-932D-0DB96C7C4DB3}" destId="{13E295A4-7E8C-493F-8BCD-9F717C9EE120}" srcOrd="1" destOrd="0" presId="urn:microsoft.com/office/officeart/2018/5/layout/CenteredIconLabelDescriptionList"/>
    <dgm:cxn modelId="{5DD76E93-E4E0-374A-AD08-E8A93A20E879}" type="presParOf" srcId="{AC55D3EF-5533-4130-932D-0DB96C7C4DB3}" destId="{5B094C81-F759-4E82-B3F6-E413322695D4}" srcOrd="2" destOrd="0" presId="urn:microsoft.com/office/officeart/2018/5/layout/CenteredIconLabelDescriptionList"/>
    <dgm:cxn modelId="{27E04D13-A2EC-2641-B02C-DEF8A11EA587}" type="presParOf" srcId="{AC55D3EF-5533-4130-932D-0DB96C7C4DB3}" destId="{87DE7423-E813-4F74-9244-DC4F72846FEC}" srcOrd="3" destOrd="0" presId="urn:microsoft.com/office/officeart/2018/5/layout/CenteredIconLabelDescriptionList"/>
    <dgm:cxn modelId="{0BF59768-AEE9-6341-B20D-74F30359D491}" type="presParOf" srcId="{AC55D3EF-5533-4130-932D-0DB96C7C4DB3}" destId="{6848BDF3-ADE1-48DF-B369-3DF95DDF8E96}" srcOrd="4" destOrd="0" presId="urn:microsoft.com/office/officeart/2018/5/layout/CenteredIconLabelDescriptionList"/>
    <dgm:cxn modelId="{3B8C3AFD-37C6-C540-BC8F-ADDEB7B9FB19}" type="presParOf" srcId="{134734B4-5450-4377-8FB6-DFE8590ED1D3}" destId="{18F70E93-6709-4EE6-9960-087C4ECEE721}" srcOrd="3" destOrd="0" presId="urn:microsoft.com/office/officeart/2018/5/layout/CenteredIconLabelDescriptionList"/>
    <dgm:cxn modelId="{A4EA1382-067B-7942-B5FB-B0F511CBC6CF}" type="presParOf" srcId="{134734B4-5450-4377-8FB6-DFE8590ED1D3}" destId="{0B254AB1-61D9-4BB9-A98A-F595E6083D8C}" srcOrd="4" destOrd="0" presId="urn:microsoft.com/office/officeart/2018/5/layout/CenteredIconLabelDescriptionList"/>
    <dgm:cxn modelId="{F07BBEC2-EC8E-794A-9C35-FC8044ACD596}" type="presParOf" srcId="{0B254AB1-61D9-4BB9-A98A-F595E6083D8C}" destId="{B9A3BB93-4E33-4083-B84D-A5C67DA3357A}" srcOrd="0" destOrd="0" presId="urn:microsoft.com/office/officeart/2018/5/layout/CenteredIconLabelDescriptionList"/>
    <dgm:cxn modelId="{60F310BE-5C33-2D4F-BFDB-CD7CAADE87BD}" type="presParOf" srcId="{0B254AB1-61D9-4BB9-A98A-F595E6083D8C}" destId="{DF28D9D1-8563-486B-8C7E-3F4B0C573852}" srcOrd="1" destOrd="0" presId="urn:microsoft.com/office/officeart/2018/5/layout/CenteredIconLabelDescriptionList"/>
    <dgm:cxn modelId="{E8AA5C4D-1BAB-7E4B-A178-3542C8712905}" type="presParOf" srcId="{0B254AB1-61D9-4BB9-A98A-F595E6083D8C}" destId="{2DA2452B-A443-48B3-AA11-9B0D516841CD}" srcOrd="2" destOrd="0" presId="urn:microsoft.com/office/officeart/2018/5/layout/CenteredIconLabelDescriptionList"/>
    <dgm:cxn modelId="{6F133649-800E-9D4C-AE1D-1E0BD3B0F0F4}" type="presParOf" srcId="{0B254AB1-61D9-4BB9-A98A-F595E6083D8C}" destId="{4E620A36-CED1-4B8F-8B3E-097F09C0CDCA}" srcOrd="3" destOrd="0" presId="urn:microsoft.com/office/officeart/2018/5/layout/CenteredIconLabelDescriptionList"/>
    <dgm:cxn modelId="{56610F1D-5CA4-9044-A3CB-7D0CA5D16626}" type="presParOf" srcId="{0B254AB1-61D9-4BB9-A98A-F595E6083D8C}" destId="{709DB4E1-DDF4-4266-8D93-2353FCE66F3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668D0E-B641-479F-990D-31F7D57ECCE1}"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70781182-6E7E-4D4F-BDD9-4DAAC131C7B3}">
      <dgm:prSet/>
      <dgm:spPr/>
      <dgm:t>
        <a:bodyPr/>
        <a:lstStyle/>
        <a:p>
          <a:pPr>
            <a:lnSpc>
              <a:spcPct val="100000"/>
            </a:lnSpc>
            <a:defRPr b="1"/>
          </a:pPr>
          <a:r>
            <a:rPr lang="en-US" b="1" i="0"/>
            <a:t>Cost-Effective</a:t>
          </a:r>
          <a:r>
            <a:rPr lang="en-US" b="0" i="0"/>
            <a:t>:</a:t>
          </a:r>
          <a:endParaRPr lang="en-US"/>
        </a:p>
      </dgm:t>
    </dgm:pt>
    <dgm:pt modelId="{A924314F-A51A-4706-BCC8-DE32EC93267B}" type="parTrans" cxnId="{70F71D6A-ACB7-45BD-98D4-FF16B93A4FB4}">
      <dgm:prSet/>
      <dgm:spPr/>
      <dgm:t>
        <a:bodyPr/>
        <a:lstStyle/>
        <a:p>
          <a:endParaRPr lang="en-US"/>
        </a:p>
      </dgm:t>
    </dgm:pt>
    <dgm:pt modelId="{F3A4A02D-EA3B-4347-90E1-97A7F07E59EF}" type="sibTrans" cxnId="{70F71D6A-ACB7-45BD-98D4-FF16B93A4FB4}">
      <dgm:prSet/>
      <dgm:spPr/>
      <dgm:t>
        <a:bodyPr/>
        <a:lstStyle/>
        <a:p>
          <a:endParaRPr lang="en-US"/>
        </a:p>
      </dgm:t>
    </dgm:pt>
    <dgm:pt modelId="{992C6136-BADE-4C7C-9397-810A1D424663}">
      <dgm:prSet/>
      <dgm:spPr/>
      <dgm:t>
        <a:bodyPr/>
        <a:lstStyle/>
        <a:p>
          <a:pPr>
            <a:lnSpc>
              <a:spcPct val="100000"/>
            </a:lnSpc>
          </a:pPr>
          <a:r>
            <a:rPr lang="en-US" b="1" i="0"/>
            <a:t>Explanation</a:t>
          </a:r>
          <a:r>
            <a:rPr lang="en-US" b="0" i="0"/>
            <a:t>: Eliminates licensing costs associated with proprietary solutions, making it an affordable option for academic institutions.</a:t>
          </a:r>
          <a:endParaRPr lang="en-US"/>
        </a:p>
      </dgm:t>
    </dgm:pt>
    <dgm:pt modelId="{F78B88A4-22CD-45A4-97BD-A244E0089D29}" type="parTrans" cxnId="{CA74EE21-9280-4C6F-A80A-456E3125D4E7}">
      <dgm:prSet/>
      <dgm:spPr/>
      <dgm:t>
        <a:bodyPr/>
        <a:lstStyle/>
        <a:p>
          <a:endParaRPr lang="en-US"/>
        </a:p>
      </dgm:t>
    </dgm:pt>
    <dgm:pt modelId="{A3C209C4-4087-4817-B1E4-3642DD7F77BF}" type="sibTrans" cxnId="{CA74EE21-9280-4C6F-A80A-456E3125D4E7}">
      <dgm:prSet/>
      <dgm:spPr/>
      <dgm:t>
        <a:bodyPr/>
        <a:lstStyle/>
        <a:p>
          <a:endParaRPr lang="en-US"/>
        </a:p>
      </dgm:t>
    </dgm:pt>
    <dgm:pt modelId="{09731BCD-C3DF-4AB1-B2D0-84EF31E4820D}">
      <dgm:prSet/>
      <dgm:spPr/>
      <dgm:t>
        <a:bodyPr/>
        <a:lstStyle/>
        <a:p>
          <a:pPr>
            <a:lnSpc>
              <a:spcPct val="100000"/>
            </a:lnSpc>
            <a:defRPr b="1"/>
          </a:pPr>
          <a:r>
            <a:rPr lang="en-US" b="1" i="0"/>
            <a:t>Flexibility</a:t>
          </a:r>
          <a:r>
            <a:rPr lang="en-US" b="0" i="0"/>
            <a:t>:</a:t>
          </a:r>
          <a:endParaRPr lang="en-US"/>
        </a:p>
      </dgm:t>
    </dgm:pt>
    <dgm:pt modelId="{DF891746-6F25-409C-A131-6CC650CC8AFF}" type="parTrans" cxnId="{0A322E16-6CB0-471B-B872-F486FB1C4EC7}">
      <dgm:prSet/>
      <dgm:spPr/>
      <dgm:t>
        <a:bodyPr/>
        <a:lstStyle/>
        <a:p>
          <a:endParaRPr lang="en-US"/>
        </a:p>
      </dgm:t>
    </dgm:pt>
    <dgm:pt modelId="{2DA2B5F8-707D-4101-B849-87519170AF3A}" type="sibTrans" cxnId="{0A322E16-6CB0-471B-B872-F486FB1C4EC7}">
      <dgm:prSet/>
      <dgm:spPr/>
      <dgm:t>
        <a:bodyPr/>
        <a:lstStyle/>
        <a:p>
          <a:endParaRPr lang="en-US"/>
        </a:p>
      </dgm:t>
    </dgm:pt>
    <dgm:pt modelId="{86FFFB7C-4916-4B02-ABD9-B0A232186E0F}">
      <dgm:prSet/>
      <dgm:spPr/>
      <dgm:t>
        <a:bodyPr/>
        <a:lstStyle/>
        <a:p>
          <a:pPr>
            <a:lnSpc>
              <a:spcPct val="100000"/>
            </a:lnSpc>
          </a:pPr>
          <a:r>
            <a:rPr lang="en-US" b="1" i="0"/>
            <a:t>Explanation</a:t>
          </a:r>
          <a:r>
            <a:rPr lang="en-US" b="0" i="0"/>
            <a:t>: Can be deployed on-premises or in the cloud, depending on the institution's preferences and requirements.</a:t>
          </a:r>
          <a:endParaRPr lang="en-US"/>
        </a:p>
      </dgm:t>
    </dgm:pt>
    <dgm:pt modelId="{9E1689FB-B037-4605-A443-350AE6A02742}" type="parTrans" cxnId="{D948B275-236E-46CE-A088-B982D66EB73F}">
      <dgm:prSet/>
      <dgm:spPr/>
      <dgm:t>
        <a:bodyPr/>
        <a:lstStyle/>
        <a:p>
          <a:endParaRPr lang="en-US"/>
        </a:p>
      </dgm:t>
    </dgm:pt>
    <dgm:pt modelId="{8C91DA26-D718-443C-AEC8-927C5794FAE2}" type="sibTrans" cxnId="{D948B275-236E-46CE-A088-B982D66EB73F}">
      <dgm:prSet/>
      <dgm:spPr/>
      <dgm:t>
        <a:bodyPr/>
        <a:lstStyle/>
        <a:p>
          <a:endParaRPr lang="en-US"/>
        </a:p>
      </dgm:t>
    </dgm:pt>
    <dgm:pt modelId="{759AA744-88F9-46C2-8A2D-8F2A67728C6E}">
      <dgm:prSet/>
      <dgm:spPr/>
      <dgm:t>
        <a:bodyPr/>
        <a:lstStyle/>
        <a:p>
          <a:pPr>
            <a:lnSpc>
              <a:spcPct val="100000"/>
            </a:lnSpc>
            <a:defRPr b="1"/>
          </a:pPr>
          <a:r>
            <a:rPr lang="en-US" b="1" i="0"/>
            <a:t>Collaboration</a:t>
          </a:r>
          <a:r>
            <a:rPr lang="en-US" b="0" i="0"/>
            <a:t>:</a:t>
          </a:r>
          <a:endParaRPr lang="en-US"/>
        </a:p>
      </dgm:t>
    </dgm:pt>
    <dgm:pt modelId="{C3434ABA-7D0E-4254-AC10-3F9D486F088E}" type="parTrans" cxnId="{7802EF9F-9479-40F7-BA57-E958EE088196}">
      <dgm:prSet/>
      <dgm:spPr/>
      <dgm:t>
        <a:bodyPr/>
        <a:lstStyle/>
        <a:p>
          <a:endParaRPr lang="en-US"/>
        </a:p>
      </dgm:t>
    </dgm:pt>
    <dgm:pt modelId="{C0881A28-975B-45B5-8EEB-A3B4F82D3624}" type="sibTrans" cxnId="{7802EF9F-9479-40F7-BA57-E958EE088196}">
      <dgm:prSet/>
      <dgm:spPr/>
      <dgm:t>
        <a:bodyPr/>
        <a:lstStyle/>
        <a:p>
          <a:endParaRPr lang="en-US"/>
        </a:p>
      </dgm:t>
    </dgm:pt>
    <dgm:pt modelId="{37A56FA5-6980-40C1-9083-309A48DAB788}">
      <dgm:prSet/>
      <dgm:spPr/>
      <dgm:t>
        <a:bodyPr/>
        <a:lstStyle/>
        <a:p>
          <a:pPr>
            <a:lnSpc>
              <a:spcPct val="100000"/>
            </a:lnSpc>
          </a:pPr>
          <a:r>
            <a:rPr lang="en-US" b="1" i="0"/>
            <a:t>Explanation</a:t>
          </a:r>
          <a:r>
            <a:rPr lang="en-US" b="0" i="0"/>
            <a:t>: Facilitates collaboration by enabling easy sharing of large files among team members, partners, and external collaborators.</a:t>
          </a:r>
          <a:endParaRPr lang="en-US"/>
        </a:p>
      </dgm:t>
    </dgm:pt>
    <dgm:pt modelId="{68CB2C00-9792-44FD-9F60-F3F9B5FA389C}" type="parTrans" cxnId="{03AB4620-9B16-472F-904B-AC213A78EA5B}">
      <dgm:prSet/>
      <dgm:spPr/>
      <dgm:t>
        <a:bodyPr/>
        <a:lstStyle/>
        <a:p>
          <a:endParaRPr lang="en-US"/>
        </a:p>
      </dgm:t>
    </dgm:pt>
    <dgm:pt modelId="{B7F74CE9-1439-40C7-B42F-DE7A01F93834}" type="sibTrans" cxnId="{03AB4620-9B16-472F-904B-AC213A78EA5B}">
      <dgm:prSet/>
      <dgm:spPr/>
      <dgm:t>
        <a:bodyPr/>
        <a:lstStyle/>
        <a:p>
          <a:endParaRPr lang="en-US"/>
        </a:p>
      </dgm:t>
    </dgm:pt>
    <dgm:pt modelId="{A3CCAE27-1D0B-46E9-A9D2-8D9AFECC7EE2}" type="pres">
      <dgm:prSet presAssocID="{67668D0E-B641-479F-990D-31F7D57ECCE1}" presName="root" presStyleCnt="0">
        <dgm:presLayoutVars>
          <dgm:dir/>
          <dgm:resizeHandles val="exact"/>
        </dgm:presLayoutVars>
      </dgm:prSet>
      <dgm:spPr/>
    </dgm:pt>
    <dgm:pt modelId="{C8E43929-10D2-4E54-8F2C-9F177EDE49DE}" type="pres">
      <dgm:prSet presAssocID="{70781182-6E7E-4D4F-BDD9-4DAAC131C7B3}" presName="compNode" presStyleCnt="0"/>
      <dgm:spPr/>
    </dgm:pt>
    <dgm:pt modelId="{808AB9FB-E2E8-490E-A960-69B2E2E65CCF}" type="pres">
      <dgm:prSet presAssocID="{70781182-6E7E-4D4F-BDD9-4DAAC131C7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7BA05177-DDDD-48C2-B5C4-15CB14B9F26B}" type="pres">
      <dgm:prSet presAssocID="{70781182-6E7E-4D4F-BDD9-4DAAC131C7B3}" presName="iconSpace" presStyleCnt="0"/>
      <dgm:spPr/>
    </dgm:pt>
    <dgm:pt modelId="{08CDC199-A91F-4816-899A-CEF6C0DF5F29}" type="pres">
      <dgm:prSet presAssocID="{70781182-6E7E-4D4F-BDD9-4DAAC131C7B3}" presName="parTx" presStyleLbl="revTx" presStyleIdx="0" presStyleCnt="6">
        <dgm:presLayoutVars>
          <dgm:chMax val="0"/>
          <dgm:chPref val="0"/>
        </dgm:presLayoutVars>
      </dgm:prSet>
      <dgm:spPr/>
    </dgm:pt>
    <dgm:pt modelId="{B2CEAD90-425F-4D62-A0DD-3E1F0B2484FB}" type="pres">
      <dgm:prSet presAssocID="{70781182-6E7E-4D4F-BDD9-4DAAC131C7B3}" presName="txSpace" presStyleCnt="0"/>
      <dgm:spPr/>
    </dgm:pt>
    <dgm:pt modelId="{D7673C35-83B5-4C13-A608-494513CD8A2B}" type="pres">
      <dgm:prSet presAssocID="{70781182-6E7E-4D4F-BDD9-4DAAC131C7B3}" presName="desTx" presStyleLbl="revTx" presStyleIdx="1" presStyleCnt="6">
        <dgm:presLayoutVars/>
      </dgm:prSet>
      <dgm:spPr/>
    </dgm:pt>
    <dgm:pt modelId="{E38AE99B-3915-4FE7-973E-C05A5CE53620}" type="pres">
      <dgm:prSet presAssocID="{F3A4A02D-EA3B-4347-90E1-97A7F07E59EF}" presName="sibTrans" presStyleCnt="0"/>
      <dgm:spPr/>
    </dgm:pt>
    <dgm:pt modelId="{DA2EE6BE-6C44-4768-875A-1DE99C33634E}" type="pres">
      <dgm:prSet presAssocID="{09731BCD-C3DF-4AB1-B2D0-84EF31E4820D}" presName="compNode" presStyleCnt="0"/>
      <dgm:spPr/>
    </dgm:pt>
    <dgm:pt modelId="{4570DA23-C8F0-4A0C-BCA9-9EED79C14CA4}" type="pres">
      <dgm:prSet presAssocID="{09731BCD-C3DF-4AB1-B2D0-84EF31E482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a:ext>
      </dgm:extLst>
    </dgm:pt>
    <dgm:pt modelId="{D804AC99-A7CB-4DCE-8D8D-F6A6F95AAD54}" type="pres">
      <dgm:prSet presAssocID="{09731BCD-C3DF-4AB1-B2D0-84EF31E4820D}" presName="iconSpace" presStyleCnt="0"/>
      <dgm:spPr/>
    </dgm:pt>
    <dgm:pt modelId="{63C32674-C4A9-40C4-B41A-572B110DC6AA}" type="pres">
      <dgm:prSet presAssocID="{09731BCD-C3DF-4AB1-B2D0-84EF31E4820D}" presName="parTx" presStyleLbl="revTx" presStyleIdx="2" presStyleCnt="6">
        <dgm:presLayoutVars>
          <dgm:chMax val="0"/>
          <dgm:chPref val="0"/>
        </dgm:presLayoutVars>
      </dgm:prSet>
      <dgm:spPr/>
    </dgm:pt>
    <dgm:pt modelId="{BFA3D7EA-E65D-42C7-BB36-F3C9228FC918}" type="pres">
      <dgm:prSet presAssocID="{09731BCD-C3DF-4AB1-B2D0-84EF31E4820D}" presName="txSpace" presStyleCnt="0"/>
      <dgm:spPr/>
    </dgm:pt>
    <dgm:pt modelId="{812224C8-4BC0-4866-BA7F-ECD5D5C232FB}" type="pres">
      <dgm:prSet presAssocID="{09731BCD-C3DF-4AB1-B2D0-84EF31E4820D}" presName="desTx" presStyleLbl="revTx" presStyleIdx="3" presStyleCnt="6">
        <dgm:presLayoutVars/>
      </dgm:prSet>
      <dgm:spPr/>
    </dgm:pt>
    <dgm:pt modelId="{96C92A80-8358-464B-A930-52272574C33A}" type="pres">
      <dgm:prSet presAssocID="{2DA2B5F8-707D-4101-B849-87519170AF3A}" presName="sibTrans" presStyleCnt="0"/>
      <dgm:spPr/>
    </dgm:pt>
    <dgm:pt modelId="{9B87CC20-EBF0-4DF8-B3B4-C344028E0664}" type="pres">
      <dgm:prSet presAssocID="{759AA744-88F9-46C2-8A2D-8F2A67728C6E}" presName="compNode" presStyleCnt="0"/>
      <dgm:spPr/>
    </dgm:pt>
    <dgm:pt modelId="{F5430068-7549-4608-BE19-F1E4A456E94D}" type="pres">
      <dgm:prSet presAssocID="{759AA744-88F9-46C2-8A2D-8F2A67728C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9331F729-72AC-4EC3-B7A1-5A90FC1F25DC}" type="pres">
      <dgm:prSet presAssocID="{759AA744-88F9-46C2-8A2D-8F2A67728C6E}" presName="iconSpace" presStyleCnt="0"/>
      <dgm:spPr/>
    </dgm:pt>
    <dgm:pt modelId="{6FDB17FD-0134-4081-ADDA-26E6720E70CC}" type="pres">
      <dgm:prSet presAssocID="{759AA744-88F9-46C2-8A2D-8F2A67728C6E}" presName="parTx" presStyleLbl="revTx" presStyleIdx="4" presStyleCnt="6">
        <dgm:presLayoutVars>
          <dgm:chMax val="0"/>
          <dgm:chPref val="0"/>
        </dgm:presLayoutVars>
      </dgm:prSet>
      <dgm:spPr/>
    </dgm:pt>
    <dgm:pt modelId="{FD8C9498-B9CF-4A8C-976F-F8B7A5731D5B}" type="pres">
      <dgm:prSet presAssocID="{759AA744-88F9-46C2-8A2D-8F2A67728C6E}" presName="txSpace" presStyleCnt="0"/>
      <dgm:spPr/>
    </dgm:pt>
    <dgm:pt modelId="{76DDC444-4A36-48B8-A4BA-11560E723ED2}" type="pres">
      <dgm:prSet presAssocID="{759AA744-88F9-46C2-8A2D-8F2A67728C6E}" presName="desTx" presStyleLbl="revTx" presStyleIdx="5" presStyleCnt="6">
        <dgm:presLayoutVars/>
      </dgm:prSet>
      <dgm:spPr/>
    </dgm:pt>
  </dgm:ptLst>
  <dgm:cxnLst>
    <dgm:cxn modelId="{0A322E16-6CB0-471B-B872-F486FB1C4EC7}" srcId="{67668D0E-B641-479F-990D-31F7D57ECCE1}" destId="{09731BCD-C3DF-4AB1-B2D0-84EF31E4820D}" srcOrd="1" destOrd="0" parTransId="{DF891746-6F25-409C-A131-6CC650CC8AFF}" sibTransId="{2DA2B5F8-707D-4101-B849-87519170AF3A}"/>
    <dgm:cxn modelId="{03AB4620-9B16-472F-904B-AC213A78EA5B}" srcId="{759AA744-88F9-46C2-8A2D-8F2A67728C6E}" destId="{37A56FA5-6980-40C1-9083-309A48DAB788}" srcOrd="0" destOrd="0" parTransId="{68CB2C00-9792-44FD-9F60-F3F9B5FA389C}" sibTransId="{B7F74CE9-1439-40C7-B42F-DE7A01F93834}"/>
    <dgm:cxn modelId="{CA74EE21-9280-4C6F-A80A-456E3125D4E7}" srcId="{70781182-6E7E-4D4F-BDD9-4DAAC131C7B3}" destId="{992C6136-BADE-4C7C-9397-810A1D424663}" srcOrd="0" destOrd="0" parTransId="{F78B88A4-22CD-45A4-97BD-A244E0089D29}" sibTransId="{A3C209C4-4087-4817-B1E4-3642DD7F77BF}"/>
    <dgm:cxn modelId="{41192A35-2F5D-42AE-BCA8-ACBC3D04693D}" type="presOf" srcId="{86FFFB7C-4916-4B02-ABD9-B0A232186E0F}" destId="{812224C8-4BC0-4866-BA7F-ECD5D5C232FB}" srcOrd="0" destOrd="0" presId="urn:microsoft.com/office/officeart/2018/5/layout/CenteredIconLabelDescriptionList"/>
    <dgm:cxn modelId="{70F71D6A-ACB7-45BD-98D4-FF16B93A4FB4}" srcId="{67668D0E-B641-479F-990D-31F7D57ECCE1}" destId="{70781182-6E7E-4D4F-BDD9-4DAAC131C7B3}" srcOrd="0" destOrd="0" parTransId="{A924314F-A51A-4706-BCC8-DE32EC93267B}" sibTransId="{F3A4A02D-EA3B-4347-90E1-97A7F07E59EF}"/>
    <dgm:cxn modelId="{D948B275-236E-46CE-A088-B982D66EB73F}" srcId="{09731BCD-C3DF-4AB1-B2D0-84EF31E4820D}" destId="{86FFFB7C-4916-4B02-ABD9-B0A232186E0F}" srcOrd="0" destOrd="0" parTransId="{9E1689FB-B037-4605-A443-350AE6A02742}" sibTransId="{8C91DA26-D718-443C-AEC8-927C5794FAE2}"/>
    <dgm:cxn modelId="{A0590D99-F368-4A47-9AAB-9126A8BEE854}" type="presOf" srcId="{70781182-6E7E-4D4F-BDD9-4DAAC131C7B3}" destId="{08CDC199-A91F-4816-899A-CEF6C0DF5F29}" srcOrd="0" destOrd="0" presId="urn:microsoft.com/office/officeart/2018/5/layout/CenteredIconLabelDescriptionList"/>
    <dgm:cxn modelId="{7802EF9F-9479-40F7-BA57-E958EE088196}" srcId="{67668D0E-B641-479F-990D-31F7D57ECCE1}" destId="{759AA744-88F9-46C2-8A2D-8F2A67728C6E}" srcOrd="2" destOrd="0" parTransId="{C3434ABA-7D0E-4254-AC10-3F9D486F088E}" sibTransId="{C0881A28-975B-45B5-8EEB-A3B4F82D3624}"/>
    <dgm:cxn modelId="{EE34AAC1-570B-4A86-BB74-D02DC65F5542}" type="presOf" srcId="{759AA744-88F9-46C2-8A2D-8F2A67728C6E}" destId="{6FDB17FD-0134-4081-ADDA-26E6720E70CC}" srcOrd="0" destOrd="0" presId="urn:microsoft.com/office/officeart/2018/5/layout/CenteredIconLabelDescriptionList"/>
    <dgm:cxn modelId="{285B11C4-C09B-4103-83EE-1FBF8B756145}" type="presOf" srcId="{67668D0E-B641-479F-990D-31F7D57ECCE1}" destId="{A3CCAE27-1D0B-46E9-A9D2-8D9AFECC7EE2}" srcOrd="0" destOrd="0" presId="urn:microsoft.com/office/officeart/2018/5/layout/CenteredIconLabelDescriptionList"/>
    <dgm:cxn modelId="{4A69D1D8-7E27-437C-92A2-1800F631A197}" type="presOf" srcId="{37A56FA5-6980-40C1-9083-309A48DAB788}" destId="{76DDC444-4A36-48B8-A4BA-11560E723ED2}" srcOrd="0" destOrd="0" presId="urn:microsoft.com/office/officeart/2018/5/layout/CenteredIconLabelDescriptionList"/>
    <dgm:cxn modelId="{190F7EDA-5A03-4159-8132-31E8E37479C7}" type="presOf" srcId="{992C6136-BADE-4C7C-9397-810A1D424663}" destId="{D7673C35-83B5-4C13-A608-494513CD8A2B}" srcOrd="0" destOrd="0" presId="urn:microsoft.com/office/officeart/2018/5/layout/CenteredIconLabelDescriptionList"/>
    <dgm:cxn modelId="{450582E5-0CFE-47B3-9035-847296C9F188}" type="presOf" srcId="{09731BCD-C3DF-4AB1-B2D0-84EF31E4820D}" destId="{63C32674-C4A9-40C4-B41A-572B110DC6AA}" srcOrd="0" destOrd="0" presId="urn:microsoft.com/office/officeart/2018/5/layout/CenteredIconLabelDescriptionList"/>
    <dgm:cxn modelId="{9DF5E925-A038-4D81-ACF5-165CC1D8E55C}" type="presParOf" srcId="{A3CCAE27-1D0B-46E9-A9D2-8D9AFECC7EE2}" destId="{C8E43929-10D2-4E54-8F2C-9F177EDE49DE}" srcOrd="0" destOrd="0" presId="urn:microsoft.com/office/officeart/2018/5/layout/CenteredIconLabelDescriptionList"/>
    <dgm:cxn modelId="{C0CC87BF-C433-4203-830A-23EB42C72FC3}" type="presParOf" srcId="{C8E43929-10D2-4E54-8F2C-9F177EDE49DE}" destId="{808AB9FB-E2E8-490E-A960-69B2E2E65CCF}" srcOrd="0" destOrd="0" presId="urn:microsoft.com/office/officeart/2018/5/layout/CenteredIconLabelDescriptionList"/>
    <dgm:cxn modelId="{F57727A6-E3F3-4EC4-9579-011801234340}" type="presParOf" srcId="{C8E43929-10D2-4E54-8F2C-9F177EDE49DE}" destId="{7BA05177-DDDD-48C2-B5C4-15CB14B9F26B}" srcOrd="1" destOrd="0" presId="urn:microsoft.com/office/officeart/2018/5/layout/CenteredIconLabelDescriptionList"/>
    <dgm:cxn modelId="{E06A3416-8780-4369-85AF-F9518FA68EB5}" type="presParOf" srcId="{C8E43929-10D2-4E54-8F2C-9F177EDE49DE}" destId="{08CDC199-A91F-4816-899A-CEF6C0DF5F29}" srcOrd="2" destOrd="0" presId="urn:microsoft.com/office/officeart/2018/5/layout/CenteredIconLabelDescriptionList"/>
    <dgm:cxn modelId="{EF839A33-81CD-4B6C-93CF-86F20E49EED9}" type="presParOf" srcId="{C8E43929-10D2-4E54-8F2C-9F177EDE49DE}" destId="{B2CEAD90-425F-4D62-A0DD-3E1F0B2484FB}" srcOrd="3" destOrd="0" presId="urn:microsoft.com/office/officeart/2018/5/layout/CenteredIconLabelDescriptionList"/>
    <dgm:cxn modelId="{4E359802-2298-40EC-BEA5-BD24519BF0AA}" type="presParOf" srcId="{C8E43929-10D2-4E54-8F2C-9F177EDE49DE}" destId="{D7673C35-83B5-4C13-A608-494513CD8A2B}" srcOrd="4" destOrd="0" presId="urn:microsoft.com/office/officeart/2018/5/layout/CenteredIconLabelDescriptionList"/>
    <dgm:cxn modelId="{EADA08AF-C68D-4E12-97DD-6C0974305321}" type="presParOf" srcId="{A3CCAE27-1D0B-46E9-A9D2-8D9AFECC7EE2}" destId="{E38AE99B-3915-4FE7-973E-C05A5CE53620}" srcOrd="1" destOrd="0" presId="urn:microsoft.com/office/officeart/2018/5/layout/CenteredIconLabelDescriptionList"/>
    <dgm:cxn modelId="{E6F021E1-2E3D-431B-AB31-E2ECC0F8900E}" type="presParOf" srcId="{A3CCAE27-1D0B-46E9-A9D2-8D9AFECC7EE2}" destId="{DA2EE6BE-6C44-4768-875A-1DE99C33634E}" srcOrd="2" destOrd="0" presId="urn:microsoft.com/office/officeart/2018/5/layout/CenteredIconLabelDescriptionList"/>
    <dgm:cxn modelId="{E3E019F3-2B26-49E9-83C0-7D17073BEE0B}" type="presParOf" srcId="{DA2EE6BE-6C44-4768-875A-1DE99C33634E}" destId="{4570DA23-C8F0-4A0C-BCA9-9EED79C14CA4}" srcOrd="0" destOrd="0" presId="urn:microsoft.com/office/officeart/2018/5/layout/CenteredIconLabelDescriptionList"/>
    <dgm:cxn modelId="{EF9AB93D-1455-4174-8FBE-239AD0804F42}" type="presParOf" srcId="{DA2EE6BE-6C44-4768-875A-1DE99C33634E}" destId="{D804AC99-A7CB-4DCE-8D8D-F6A6F95AAD54}" srcOrd="1" destOrd="0" presId="urn:microsoft.com/office/officeart/2018/5/layout/CenteredIconLabelDescriptionList"/>
    <dgm:cxn modelId="{15151D67-E6B0-4830-9D5A-A9AE0645DC87}" type="presParOf" srcId="{DA2EE6BE-6C44-4768-875A-1DE99C33634E}" destId="{63C32674-C4A9-40C4-B41A-572B110DC6AA}" srcOrd="2" destOrd="0" presId="urn:microsoft.com/office/officeart/2018/5/layout/CenteredIconLabelDescriptionList"/>
    <dgm:cxn modelId="{92B69EF3-0E5C-424A-89C9-7A18FFDCD341}" type="presParOf" srcId="{DA2EE6BE-6C44-4768-875A-1DE99C33634E}" destId="{BFA3D7EA-E65D-42C7-BB36-F3C9228FC918}" srcOrd="3" destOrd="0" presId="urn:microsoft.com/office/officeart/2018/5/layout/CenteredIconLabelDescriptionList"/>
    <dgm:cxn modelId="{942BC380-8322-450A-ACB8-0C05333059FB}" type="presParOf" srcId="{DA2EE6BE-6C44-4768-875A-1DE99C33634E}" destId="{812224C8-4BC0-4866-BA7F-ECD5D5C232FB}" srcOrd="4" destOrd="0" presId="urn:microsoft.com/office/officeart/2018/5/layout/CenteredIconLabelDescriptionList"/>
    <dgm:cxn modelId="{56A220BB-5600-4476-923E-F16B55A40C8E}" type="presParOf" srcId="{A3CCAE27-1D0B-46E9-A9D2-8D9AFECC7EE2}" destId="{96C92A80-8358-464B-A930-52272574C33A}" srcOrd="3" destOrd="0" presId="urn:microsoft.com/office/officeart/2018/5/layout/CenteredIconLabelDescriptionList"/>
    <dgm:cxn modelId="{DD1A4B07-2A9C-4F38-9E10-06A853A92A34}" type="presParOf" srcId="{A3CCAE27-1D0B-46E9-A9D2-8D9AFECC7EE2}" destId="{9B87CC20-EBF0-4DF8-B3B4-C344028E0664}" srcOrd="4" destOrd="0" presId="urn:microsoft.com/office/officeart/2018/5/layout/CenteredIconLabelDescriptionList"/>
    <dgm:cxn modelId="{08885E35-1E8F-4BE6-AF12-E4307A018112}" type="presParOf" srcId="{9B87CC20-EBF0-4DF8-B3B4-C344028E0664}" destId="{F5430068-7549-4608-BE19-F1E4A456E94D}" srcOrd="0" destOrd="0" presId="urn:microsoft.com/office/officeart/2018/5/layout/CenteredIconLabelDescriptionList"/>
    <dgm:cxn modelId="{816BB45B-4562-40AE-832F-FB315DB4D698}" type="presParOf" srcId="{9B87CC20-EBF0-4DF8-B3B4-C344028E0664}" destId="{9331F729-72AC-4EC3-B7A1-5A90FC1F25DC}" srcOrd="1" destOrd="0" presId="urn:microsoft.com/office/officeart/2018/5/layout/CenteredIconLabelDescriptionList"/>
    <dgm:cxn modelId="{FE41A366-34C2-48C9-BA34-445A0BA7A3DF}" type="presParOf" srcId="{9B87CC20-EBF0-4DF8-B3B4-C344028E0664}" destId="{6FDB17FD-0134-4081-ADDA-26E6720E70CC}" srcOrd="2" destOrd="0" presId="urn:microsoft.com/office/officeart/2018/5/layout/CenteredIconLabelDescriptionList"/>
    <dgm:cxn modelId="{C0082602-F659-4B37-971D-D919ED5BEB93}" type="presParOf" srcId="{9B87CC20-EBF0-4DF8-B3B4-C344028E0664}" destId="{FD8C9498-B9CF-4A8C-976F-F8B7A5731D5B}" srcOrd="3" destOrd="0" presId="urn:microsoft.com/office/officeart/2018/5/layout/CenteredIconLabelDescriptionList"/>
    <dgm:cxn modelId="{04831F20-5323-4FD3-91D2-74CCEC79FB31}" type="presParOf" srcId="{9B87CC20-EBF0-4DF8-B3B4-C344028E0664}" destId="{76DDC444-4A36-48B8-A4BA-11560E723ED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F65332-7950-4A6C-921D-E8801BAE7BD0}"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8986C3EB-93EF-4F39-9498-5DA55B347B0B}">
      <dgm:prSet/>
      <dgm:spPr/>
      <dgm:t>
        <a:bodyPr/>
        <a:lstStyle/>
        <a:p>
          <a:pPr>
            <a:defRPr b="1"/>
          </a:pPr>
          <a:r>
            <a:rPr lang="en-US" b="1" i="0"/>
            <a:t>Encryption and Password Protection</a:t>
          </a:r>
          <a:r>
            <a:rPr lang="en-US" b="0" i="0"/>
            <a:t>:</a:t>
          </a:r>
          <a:endParaRPr lang="en-US"/>
        </a:p>
      </dgm:t>
    </dgm:pt>
    <dgm:pt modelId="{BFFA64EA-C3EA-49FA-A6F4-FC4B4C01C8E8}" type="parTrans" cxnId="{BC105F56-C61C-472A-87EB-8F81AF1FC71D}">
      <dgm:prSet/>
      <dgm:spPr/>
      <dgm:t>
        <a:bodyPr/>
        <a:lstStyle/>
        <a:p>
          <a:endParaRPr lang="en-US"/>
        </a:p>
      </dgm:t>
    </dgm:pt>
    <dgm:pt modelId="{ED719047-5583-4DB1-99EA-D83D00C63754}" type="sibTrans" cxnId="{BC105F56-C61C-472A-87EB-8F81AF1FC71D}">
      <dgm:prSet/>
      <dgm:spPr/>
      <dgm:t>
        <a:bodyPr/>
        <a:lstStyle/>
        <a:p>
          <a:endParaRPr lang="en-US"/>
        </a:p>
      </dgm:t>
    </dgm:pt>
    <dgm:pt modelId="{A169E98F-7BBE-41E9-A24F-608551190896}">
      <dgm:prSet/>
      <dgm:spPr/>
      <dgm:t>
        <a:bodyPr/>
        <a:lstStyle/>
        <a:p>
          <a:r>
            <a:rPr lang="en-US" b="1" i="0"/>
            <a:t>Explanation</a:t>
          </a:r>
          <a:r>
            <a:rPr lang="en-US" b="0" i="0"/>
            <a:t>: Ensures files are securely transferred and accessible only to authorized users, protecting sensitive data.</a:t>
          </a:r>
          <a:endParaRPr lang="en-US"/>
        </a:p>
      </dgm:t>
    </dgm:pt>
    <dgm:pt modelId="{90C93F34-D265-4B61-9313-BCC1441FAE1C}" type="parTrans" cxnId="{D1243AFD-4D44-48C3-B241-1A776733287D}">
      <dgm:prSet/>
      <dgm:spPr/>
      <dgm:t>
        <a:bodyPr/>
        <a:lstStyle/>
        <a:p>
          <a:endParaRPr lang="en-US"/>
        </a:p>
      </dgm:t>
    </dgm:pt>
    <dgm:pt modelId="{ABA75C6E-68AD-464A-826E-9746D825A7F2}" type="sibTrans" cxnId="{D1243AFD-4D44-48C3-B241-1A776733287D}">
      <dgm:prSet/>
      <dgm:spPr/>
      <dgm:t>
        <a:bodyPr/>
        <a:lstStyle/>
        <a:p>
          <a:endParaRPr lang="en-US"/>
        </a:p>
      </dgm:t>
    </dgm:pt>
    <dgm:pt modelId="{D6EE11E3-AFF0-4DA7-8A4B-204CC3DDDDDE}">
      <dgm:prSet/>
      <dgm:spPr/>
      <dgm:t>
        <a:bodyPr/>
        <a:lstStyle/>
        <a:p>
          <a:pPr>
            <a:defRPr b="1"/>
          </a:pPr>
          <a:r>
            <a:rPr lang="en-US" b="1" i="0"/>
            <a:t>Compliance with Data Transfer Regulations</a:t>
          </a:r>
          <a:r>
            <a:rPr lang="en-US" b="0" i="0"/>
            <a:t>:</a:t>
          </a:r>
          <a:endParaRPr lang="en-US"/>
        </a:p>
      </dgm:t>
    </dgm:pt>
    <dgm:pt modelId="{2CAF906F-E410-4E39-89F7-0A5C0E0AB804}" type="parTrans" cxnId="{3B823B1C-D537-4B94-A8EB-73AF1E82F371}">
      <dgm:prSet/>
      <dgm:spPr/>
      <dgm:t>
        <a:bodyPr/>
        <a:lstStyle/>
        <a:p>
          <a:endParaRPr lang="en-US"/>
        </a:p>
      </dgm:t>
    </dgm:pt>
    <dgm:pt modelId="{49DE36B2-02EF-4018-9459-9C52D2C70A62}" type="sibTrans" cxnId="{3B823B1C-D537-4B94-A8EB-73AF1E82F371}">
      <dgm:prSet/>
      <dgm:spPr/>
      <dgm:t>
        <a:bodyPr/>
        <a:lstStyle/>
        <a:p>
          <a:endParaRPr lang="en-US"/>
        </a:p>
      </dgm:t>
    </dgm:pt>
    <dgm:pt modelId="{AAB09EFE-601E-430E-A7C1-36FEB897EA99}">
      <dgm:prSet/>
      <dgm:spPr/>
      <dgm:t>
        <a:bodyPr/>
        <a:lstStyle/>
        <a:p>
          <a:r>
            <a:rPr lang="en-US" b="1" i="0"/>
            <a:t>Explanation</a:t>
          </a:r>
          <a:r>
            <a:rPr lang="en-US" b="0" i="0"/>
            <a:t>: Helps institutions comply with data protection regulations by providing secure and traceable file transfer methods.</a:t>
          </a:r>
          <a:endParaRPr lang="en-US"/>
        </a:p>
      </dgm:t>
    </dgm:pt>
    <dgm:pt modelId="{4FA4FB24-8676-454C-8DAD-5BA644552C08}" type="parTrans" cxnId="{DC39AB76-AC08-4B1E-980C-E03678E5ED1F}">
      <dgm:prSet/>
      <dgm:spPr/>
      <dgm:t>
        <a:bodyPr/>
        <a:lstStyle/>
        <a:p>
          <a:endParaRPr lang="en-US"/>
        </a:p>
      </dgm:t>
    </dgm:pt>
    <dgm:pt modelId="{25172415-17AC-4A3B-B069-BB6017D70D6F}" type="sibTrans" cxnId="{DC39AB76-AC08-4B1E-980C-E03678E5ED1F}">
      <dgm:prSet/>
      <dgm:spPr/>
      <dgm:t>
        <a:bodyPr/>
        <a:lstStyle/>
        <a:p>
          <a:endParaRPr lang="en-US"/>
        </a:p>
      </dgm:t>
    </dgm:pt>
    <dgm:pt modelId="{6C007A7F-BB31-46B9-9209-F1CAB4E4B3D0}" type="pres">
      <dgm:prSet presAssocID="{F9F65332-7950-4A6C-921D-E8801BAE7BD0}" presName="root" presStyleCnt="0">
        <dgm:presLayoutVars>
          <dgm:dir/>
          <dgm:resizeHandles val="exact"/>
        </dgm:presLayoutVars>
      </dgm:prSet>
      <dgm:spPr/>
    </dgm:pt>
    <dgm:pt modelId="{FAB782D0-640F-4641-8681-50ACA10E6AC5}" type="pres">
      <dgm:prSet presAssocID="{8986C3EB-93EF-4F39-9498-5DA55B347B0B}" presName="compNode" presStyleCnt="0"/>
      <dgm:spPr/>
    </dgm:pt>
    <dgm:pt modelId="{36404DC7-B4B3-4026-8744-B3575073D082}" type="pres">
      <dgm:prSet presAssocID="{8986C3EB-93EF-4F39-9498-5DA55B347B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D102130E-C855-4316-AEC5-0B2CCE316067}" type="pres">
      <dgm:prSet presAssocID="{8986C3EB-93EF-4F39-9498-5DA55B347B0B}" presName="iconSpace" presStyleCnt="0"/>
      <dgm:spPr/>
    </dgm:pt>
    <dgm:pt modelId="{0788CBE3-6550-430C-A4AB-3C50D536C97C}" type="pres">
      <dgm:prSet presAssocID="{8986C3EB-93EF-4F39-9498-5DA55B347B0B}" presName="parTx" presStyleLbl="revTx" presStyleIdx="0" presStyleCnt="4">
        <dgm:presLayoutVars>
          <dgm:chMax val="0"/>
          <dgm:chPref val="0"/>
        </dgm:presLayoutVars>
      </dgm:prSet>
      <dgm:spPr/>
    </dgm:pt>
    <dgm:pt modelId="{F9B162B8-7664-4F1A-9C96-DFBA903F1003}" type="pres">
      <dgm:prSet presAssocID="{8986C3EB-93EF-4F39-9498-5DA55B347B0B}" presName="txSpace" presStyleCnt="0"/>
      <dgm:spPr/>
    </dgm:pt>
    <dgm:pt modelId="{F68D51D1-3237-44DF-9E94-C6A1081192EF}" type="pres">
      <dgm:prSet presAssocID="{8986C3EB-93EF-4F39-9498-5DA55B347B0B}" presName="desTx" presStyleLbl="revTx" presStyleIdx="1" presStyleCnt="4">
        <dgm:presLayoutVars/>
      </dgm:prSet>
      <dgm:spPr/>
    </dgm:pt>
    <dgm:pt modelId="{99170187-DD4B-4C29-9290-5017A4393521}" type="pres">
      <dgm:prSet presAssocID="{ED719047-5583-4DB1-99EA-D83D00C63754}" presName="sibTrans" presStyleCnt="0"/>
      <dgm:spPr/>
    </dgm:pt>
    <dgm:pt modelId="{2DE704F1-93A5-4282-A5CE-45842ACFC1B6}" type="pres">
      <dgm:prSet presAssocID="{D6EE11E3-AFF0-4DA7-8A4B-204CC3DDDDDE}" presName="compNode" presStyleCnt="0"/>
      <dgm:spPr/>
    </dgm:pt>
    <dgm:pt modelId="{A5B755FA-B2AC-46C5-A6B6-E0879BF0AB11}" type="pres">
      <dgm:prSet presAssocID="{D6EE11E3-AFF0-4DA7-8A4B-204CC3DDDD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57780BD7-5AEE-46B1-9F3E-7800A463AD92}" type="pres">
      <dgm:prSet presAssocID="{D6EE11E3-AFF0-4DA7-8A4B-204CC3DDDDDE}" presName="iconSpace" presStyleCnt="0"/>
      <dgm:spPr/>
    </dgm:pt>
    <dgm:pt modelId="{894E8CE8-4405-43F1-83A1-4AF545BC9789}" type="pres">
      <dgm:prSet presAssocID="{D6EE11E3-AFF0-4DA7-8A4B-204CC3DDDDDE}" presName="parTx" presStyleLbl="revTx" presStyleIdx="2" presStyleCnt="4">
        <dgm:presLayoutVars>
          <dgm:chMax val="0"/>
          <dgm:chPref val="0"/>
        </dgm:presLayoutVars>
      </dgm:prSet>
      <dgm:spPr/>
    </dgm:pt>
    <dgm:pt modelId="{47495B5F-2662-42A9-93E0-BEC7585F0136}" type="pres">
      <dgm:prSet presAssocID="{D6EE11E3-AFF0-4DA7-8A4B-204CC3DDDDDE}" presName="txSpace" presStyleCnt="0"/>
      <dgm:spPr/>
    </dgm:pt>
    <dgm:pt modelId="{B3CF441B-F740-47FB-93B2-AF3B19C6D3EF}" type="pres">
      <dgm:prSet presAssocID="{D6EE11E3-AFF0-4DA7-8A4B-204CC3DDDDDE}" presName="desTx" presStyleLbl="revTx" presStyleIdx="3" presStyleCnt="4">
        <dgm:presLayoutVars/>
      </dgm:prSet>
      <dgm:spPr/>
    </dgm:pt>
  </dgm:ptLst>
  <dgm:cxnLst>
    <dgm:cxn modelId="{50498F0D-FE82-F045-A415-53B5BC1288E9}" type="presOf" srcId="{AAB09EFE-601E-430E-A7C1-36FEB897EA99}" destId="{B3CF441B-F740-47FB-93B2-AF3B19C6D3EF}" srcOrd="0" destOrd="0" presId="urn:microsoft.com/office/officeart/2018/2/layout/IconLabelDescriptionList"/>
    <dgm:cxn modelId="{3B823B1C-D537-4B94-A8EB-73AF1E82F371}" srcId="{F9F65332-7950-4A6C-921D-E8801BAE7BD0}" destId="{D6EE11E3-AFF0-4DA7-8A4B-204CC3DDDDDE}" srcOrd="1" destOrd="0" parTransId="{2CAF906F-E410-4E39-89F7-0A5C0E0AB804}" sibTransId="{49DE36B2-02EF-4018-9459-9C52D2C70A62}"/>
    <dgm:cxn modelId="{70F63020-4187-EF43-8275-BA957802B8D1}" type="presOf" srcId="{8986C3EB-93EF-4F39-9498-5DA55B347B0B}" destId="{0788CBE3-6550-430C-A4AB-3C50D536C97C}" srcOrd="0" destOrd="0" presId="urn:microsoft.com/office/officeart/2018/2/layout/IconLabelDescriptionList"/>
    <dgm:cxn modelId="{BC105F56-C61C-472A-87EB-8F81AF1FC71D}" srcId="{F9F65332-7950-4A6C-921D-E8801BAE7BD0}" destId="{8986C3EB-93EF-4F39-9498-5DA55B347B0B}" srcOrd="0" destOrd="0" parTransId="{BFFA64EA-C3EA-49FA-A6F4-FC4B4C01C8E8}" sibTransId="{ED719047-5583-4DB1-99EA-D83D00C63754}"/>
    <dgm:cxn modelId="{DC39AB76-AC08-4B1E-980C-E03678E5ED1F}" srcId="{D6EE11E3-AFF0-4DA7-8A4B-204CC3DDDDDE}" destId="{AAB09EFE-601E-430E-A7C1-36FEB897EA99}" srcOrd="0" destOrd="0" parTransId="{4FA4FB24-8676-454C-8DAD-5BA644552C08}" sibTransId="{25172415-17AC-4A3B-B069-BB6017D70D6F}"/>
    <dgm:cxn modelId="{B3CC278C-2A32-2740-A60C-7E7D04362516}" type="presOf" srcId="{F9F65332-7950-4A6C-921D-E8801BAE7BD0}" destId="{6C007A7F-BB31-46B9-9209-F1CAB4E4B3D0}" srcOrd="0" destOrd="0" presId="urn:microsoft.com/office/officeart/2018/2/layout/IconLabelDescriptionList"/>
    <dgm:cxn modelId="{C266468E-FE1F-C24F-B779-CF9ECC52FB42}" type="presOf" srcId="{D6EE11E3-AFF0-4DA7-8A4B-204CC3DDDDDE}" destId="{894E8CE8-4405-43F1-83A1-4AF545BC9789}" srcOrd="0" destOrd="0" presId="urn:microsoft.com/office/officeart/2018/2/layout/IconLabelDescriptionList"/>
    <dgm:cxn modelId="{135F9BAF-18B0-1E40-9A07-BFFA211D46AD}" type="presOf" srcId="{A169E98F-7BBE-41E9-A24F-608551190896}" destId="{F68D51D1-3237-44DF-9E94-C6A1081192EF}" srcOrd="0" destOrd="0" presId="urn:microsoft.com/office/officeart/2018/2/layout/IconLabelDescriptionList"/>
    <dgm:cxn modelId="{D1243AFD-4D44-48C3-B241-1A776733287D}" srcId="{8986C3EB-93EF-4F39-9498-5DA55B347B0B}" destId="{A169E98F-7BBE-41E9-A24F-608551190896}" srcOrd="0" destOrd="0" parTransId="{90C93F34-D265-4B61-9313-BCC1441FAE1C}" sibTransId="{ABA75C6E-68AD-464A-826E-9746D825A7F2}"/>
    <dgm:cxn modelId="{6B044443-42D2-8446-9760-880B6BC2FDD6}" type="presParOf" srcId="{6C007A7F-BB31-46B9-9209-F1CAB4E4B3D0}" destId="{FAB782D0-640F-4641-8681-50ACA10E6AC5}" srcOrd="0" destOrd="0" presId="urn:microsoft.com/office/officeart/2018/2/layout/IconLabelDescriptionList"/>
    <dgm:cxn modelId="{189B43F3-8FF7-8948-82C1-05BBE5720D6A}" type="presParOf" srcId="{FAB782D0-640F-4641-8681-50ACA10E6AC5}" destId="{36404DC7-B4B3-4026-8744-B3575073D082}" srcOrd="0" destOrd="0" presId="urn:microsoft.com/office/officeart/2018/2/layout/IconLabelDescriptionList"/>
    <dgm:cxn modelId="{E2E4F25B-5930-AE41-A862-2C478C23754D}" type="presParOf" srcId="{FAB782D0-640F-4641-8681-50ACA10E6AC5}" destId="{D102130E-C855-4316-AEC5-0B2CCE316067}" srcOrd="1" destOrd="0" presId="urn:microsoft.com/office/officeart/2018/2/layout/IconLabelDescriptionList"/>
    <dgm:cxn modelId="{205C0FEC-1C8A-8842-8AAF-A4F2755525DE}" type="presParOf" srcId="{FAB782D0-640F-4641-8681-50ACA10E6AC5}" destId="{0788CBE3-6550-430C-A4AB-3C50D536C97C}" srcOrd="2" destOrd="0" presId="urn:microsoft.com/office/officeart/2018/2/layout/IconLabelDescriptionList"/>
    <dgm:cxn modelId="{F456FF7A-2E12-274B-BAB0-72212F7A0CA1}" type="presParOf" srcId="{FAB782D0-640F-4641-8681-50ACA10E6AC5}" destId="{F9B162B8-7664-4F1A-9C96-DFBA903F1003}" srcOrd="3" destOrd="0" presId="urn:microsoft.com/office/officeart/2018/2/layout/IconLabelDescriptionList"/>
    <dgm:cxn modelId="{D1BA7098-3DBA-DE44-80F2-AF7042076E27}" type="presParOf" srcId="{FAB782D0-640F-4641-8681-50ACA10E6AC5}" destId="{F68D51D1-3237-44DF-9E94-C6A1081192EF}" srcOrd="4" destOrd="0" presId="urn:microsoft.com/office/officeart/2018/2/layout/IconLabelDescriptionList"/>
    <dgm:cxn modelId="{DB6C7F4A-5D80-EC46-964F-7D85B5F8E55E}" type="presParOf" srcId="{6C007A7F-BB31-46B9-9209-F1CAB4E4B3D0}" destId="{99170187-DD4B-4C29-9290-5017A4393521}" srcOrd="1" destOrd="0" presId="urn:microsoft.com/office/officeart/2018/2/layout/IconLabelDescriptionList"/>
    <dgm:cxn modelId="{7E8910A5-1836-C84C-B9AC-A3B6A67550C2}" type="presParOf" srcId="{6C007A7F-BB31-46B9-9209-F1CAB4E4B3D0}" destId="{2DE704F1-93A5-4282-A5CE-45842ACFC1B6}" srcOrd="2" destOrd="0" presId="urn:microsoft.com/office/officeart/2018/2/layout/IconLabelDescriptionList"/>
    <dgm:cxn modelId="{2B047AB5-51DD-EE41-ABE2-838BEEA0E21F}" type="presParOf" srcId="{2DE704F1-93A5-4282-A5CE-45842ACFC1B6}" destId="{A5B755FA-B2AC-46C5-A6B6-E0879BF0AB11}" srcOrd="0" destOrd="0" presId="urn:microsoft.com/office/officeart/2018/2/layout/IconLabelDescriptionList"/>
    <dgm:cxn modelId="{A3AB915E-5576-1D49-9E04-378A4C209437}" type="presParOf" srcId="{2DE704F1-93A5-4282-A5CE-45842ACFC1B6}" destId="{57780BD7-5AEE-46B1-9F3E-7800A463AD92}" srcOrd="1" destOrd="0" presId="urn:microsoft.com/office/officeart/2018/2/layout/IconLabelDescriptionList"/>
    <dgm:cxn modelId="{EFD80367-AFFC-0A4A-B102-8E533D4AFAC8}" type="presParOf" srcId="{2DE704F1-93A5-4282-A5CE-45842ACFC1B6}" destId="{894E8CE8-4405-43F1-83A1-4AF545BC9789}" srcOrd="2" destOrd="0" presId="urn:microsoft.com/office/officeart/2018/2/layout/IconLabelDescriptionList"/>
    <dgm:cxn modelId="{90F499BC-35D7-5B49-BAEC-4D1D3E5363AD}" type="presParOf" srcId="{2DE704F1-93A5-4282-A5CE-45842ACFC1B6}" destId="{47495B5F-2662-42A9-93E0-BEC7585F0136}" srcOrd="3" destOrd="0" presId="urn:microsoft.com/office/officeart/2018/2/layout/IconLabelDescriptionList"/>
    <dgm:cxn modelId="{AE027A4F-4BF3-0946-B9D5-7A8A8CBCDAD7}" type="presParOf" srcId="{2DE704F1-93A5-4282-A5CE-45842ACFC1B6}" destId="{B3CF441B-F740-47FB-93B2-AF3B19C6D3EF}" srcOrd="4" destOrd="0" presId="urn:microsoft.com/office/officeart/2018/2/layout/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3D69E-BD4C-40F5-84A7-F68E41BB2B62}">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799237-86ED-44F0-81EB-954ED54C8D6B}">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0" kern="1200" dirty="0"/>
            <a:t>Brief Overview</a:t>
          </a:r>
          <a:r>
            <a:rPr lang="en-US" sz="1500" b="0" i="0" kern="1200" dirty="0"/>
            <a:t>: FileSender is an open-source web application designed to securely send large files to other users.</a:t>
          </a:r>
          <a:endParaRPr lang="en-US" sz="1500" kern="1200" dirty="0"/>
        </a:p>
      </dsp:txBody>
      <dsp:txXfrm>
        <a:off x="559800" y="3022743"/>
        <a:ext cx="4320000" cy="720000"/>
      </dsp:txXfrm>
    </dsp:sp>
    <dsp:sp modelId="{2668A38C-CBAB-4827-95E7-6E3E7C4EC2A2}">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F38D8-9543-4CA1-BD75-EF5E36ED1033}">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0" kern="1200"/>
            <a:t>Purpose</a:t>
          </a:r>
          <a:r>
            <a:rPr lang="en-US" sz="1500" b="0" i="0" kern="1200"/>
            <a:t>: It addresses the limitations of traditional file transfer methods and ensures data security.</a:t>
          </a:r>
          <a:endParaRPr lang="en-US" sz="1500" kern="1200"/>
        </a:p>
      </dsp:txBody>
      <dsp:txXfrm>
        <a:off x="5635800"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1DD92-3981-4AC7-9AF8-B4DF16A622BE}">
      <dsp:nvSpPr>
        <dsp:cNvPr id="0" name=""/>
        <dsp:cNvSpPr/>
      </dsp:nvSpPr>
      <dsp:spPr>
        <a:xfrm>
          <a:off x="393" y="346641"/>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270A9-23E0-4E1F-8B30-84F8D9EE1B62}">
      <dsp:nvSpPr>
        <dsp:cNvPr id="0" name=""/>
        <dsp:cNvSpPr/>
      </dsp:nvSpPr>
      <dsp:spPr>
        <a:xfrm>
          <a:off x="393" y="160249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b="1" i="0" kern="1200"/>
            <a:t>Large File Transfers</a:t>
          </a:r>
          <a:r>
            <a:rPr lang="en-US" sz="2700" b="0" i="0" kern="1200"/>
            <a:t>:</a:t>
          </a:r>
          <a:endParaRPr lang="en-US" sz="2700" kern="1200"/>
        </a:p>
      </dsp:txBody>
      <dsp:txXfrm>
        <a:off x="393" y="1602499"/>
        <a:ext cx="3138750" cy="470812"/>
      </dsp:txXfrm>
    </dsp:sp>
    <dsp:sp modelId="{CAD9AA6F-199A-4AFC-A700-E3559AECCE59}">
      <dsp:nvSpPr>
        <dsp:cNvPr id="0" name=""/>
        <dsp:cNvSpPr/>
      </dsp:nvSpPr>
      <dsp:spPr>
        <a:xfrm>
          <a:off x="393" y="2146473"/>
          <a:ext cx="3138750" cy="18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i="0" kern="1200"/>
            <a:t>Explanation</a:t>
          </a:r>
          <a:r>
            <a:rPr lang="en-US" sz="1700" b="0" i="0" kern="1200"/>
            <a:t>: FileSender is designed to handle very large files, often exceeding several gigabytes, making it ideal for transferring research data, high-resolution images, and video files.</a:t>
          </a:r>
          <a:endParaRPr lang="en-US" sz="1700" kern="1200"/>
        </a:p>
      </dsp:txBody>
      <dsp:txXfrm>
        <a:off x="393" y="2146473"/>
        <a:ext cx="3138750" cy="1858223"/>
      </dsp:txXfrm>
    </dsp:sp>
    <dsp:sp modelId="{63DFEF73-187F-4A41-8840-05BCA6EDA4CC}">
      <dsp:nvSpPr>
        <dsp:cNvPr id="0" name=""/>
        <dsp:cNvSpPr/>
      </dsp:nvSpPr>
      <dsp:spPr>
        <a:xfrm>
          <a:off x="3688425" y="346641"/>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7C21D-F3B0-41A7-9CA9-E95DC3EBA770}">
      <dsp:nvSpPr>
        <dsp:cNvPr id="0" name=""/>
        <dsp:cNvSpPr/>
      </dsp:nvSpPr>
      <dsp:spPr>
        <a:xfrm>
          <a:off x="3688425" y="160249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b="1" i="0" kern="1200"/>
            <a:t>Secure Transfers</a:t>
          </a:r>
          <a:r>
            <a:rPr lang="en-US" sz="2700" b="0" i="0" kern="1200"/>
            <a:t>:</a:t>
          </a:r>
          <a:endParaRPr lang="en-US" sz="2700" kern="1200"/>
        </a:p>
      </dsp:txBody>
      <dsp:txXfrm>
        <a:off x="3688425" y="1602499"/>
        <a:ext cx="3138750" cy="470812"/>
      </dsp:txXfrm>
    </dsp:sp>
    <dsp:sp modelId="{6AAA24AC-061E-4D5D-9A42-F2C9B457C237}">
      <dsp:nvSpPr>
        <dsp:cNvPr id="0" name=""/>
        <dsp:cNvSpPr/>
      </dsp:nvSpPr>
      <dsp:spPr>
        <a:xfrm>
          <a:off x="3688425" y="2146473"/>
          <a:ext cx="3138750" cy="18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i="0" kern="1200"/>
            <a:t>Explanation</a:t>
          </a:r>
          <a:r>
            <a:rPr lang="en-US" sz="1700" b="0" i="0" kern="1200"/>
            <a:t>: Utilizes encryption and offers password protection to ensure that files are transferred securely and only accessible to intended recipients.</a:t>
          </a:r>
          <a:endParaRPr lang="en-US" sz="1700" kern="1200"/>
        </a:p>
      </dsp:txBody>
      <dsp:txXfrm>
        <a:off x="3688425" y="2146473"/>
        <a:ext cx="3138750" cy="1858223"/>
      </dsp:txXfrm>
    </dsp:sp>
    <dsp:sp modelId="{0FE46621-8DB5-44F8-A822-135529E352BC}">
      <dsp:nvSpPr>
        <dsp:cNvPr id="0" name=""/>
        <dsp:cNvSpPr/>
      </dsp:nvSpPr>
      <dsp:spPr>
        <a:xfrm>
          <a:off x="7376456" y="346641"/>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CC1E0-AC93-4ED3-9F79-DF40E163576E}">
      <dsp:nvSpPr>
        <dsp:cNvPr id="0" name=""/>
        <dsp:cNvSpPr/>
      </dsp:nvSpPr>
      <dsp:spPr>
        <a:xfrm>
          <a:off x="7376456" y="160249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b="1" i="0" kern="1200"/>
            <a:t>User Management</a:t>
          </a:r>
          <a:r>
            <a:rPr lang="en-US" sz="2700" b="0" i="0" kern="1200"/>
            <a:t>:</a:t>
          </a:r>
          <a:endParaRPr lang="en-US" sz="2700" kern="1200"/>
        </a:p>
      </dsp:txBody>
      <dsp:txXfrm>
        <a:off x="7376456" y="1602499"/>
        <a:ext cx="3138750" cy="470812"/>
      </dsp:txXfrm>
    </dsp:sp>
    <dsp:sp modelId="{98808EEE-C031-4CBE-91F3-2FB52255D2D7}">
      <dsp:nvSpPr>
        <dsp:cNvPr id="0" name=""/>
        <dsp:cNvSpPr/>
      </dsp:nvSpPr>
      <dsp:spPr>
        <a:xfrm>
          <a:off x="7376456" y="2146473"/>
          <a:ext cx="3138750" cy="18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i="0" kern="1200" dirty="0"/>
            <a:t>Explanation</a:t>
          </a:r>
          <a:r>
            <a:rPr lang="en-US" sz="1700" b="0" i="0" kern="1200" dirty="0"/>
            <a:t>: Supports user authentication and role-based access, it is integrated with SomaliREN Identity Federation (SIF).</a:t>
          </a:r>
          <a:endParaRPr lang="en-US" sz="1700" kern="1200" dirty="0"/>
        </a:p>
      </dsp:txBody>
      <dsp:txXfrm>
        <a:off x="7376456" y="2146473"/>
        <a:ext cx="3138750" cy="1858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B29AB-2B4B-496A-877D-854F49C7D9FF}">
      <dsp:nvSpPr>
        <dsp:cNvPr id="0" name=""/>
        <dsp:cNvSpPr/>
      </dsp:nvSpPr>
      <dsp:spPr>
        <a:xfrm>
          <a:off x="1020487" y="753941"/>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05B5B4-1C75-453E-B943-8C7376E3E9F2}">
      <dsp:nvSpPr>
        <dsp:cNvPr id="0" name=""/>
        <dsp:cNvSpPr/>
      </dsp:nvSpPr>
      <dsp:spPr>
        <a:xfrm>
          <a:off x="393" y="1974772"/>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i="0" kern="1200"/>
            <a:t>Customizable and Extensible</a:t>
          </a:r>
          <a:r>
            <a:rPr lang="en-US" sz="1800" b="0" i="0" kern="1200"/>
            <a:t>:</a:t>
          </a:r>
          <a:endParaRPr lang="en-US" sz="1800" kern="1200"/>
        </a:p>
      </dsp:txBody>
      <dsp:txXfrm>
        <a:off x="393" y="1974772"/>
        <a:ext cx="3138750" cy="470812"/>
      </dsp:txXfrm>
    </dsp:sp>
    <dsp:sp modelId="{732A686B-52AB-45BA-87F6-E9CC3F95FA2C}">
      <dsp:nvSpPr>
        <dsp:cNvPr id="0" name=""/>
        <dsp:cNvSpPr/>
      </dsp:nvSpPr>
      <dsp:spPr>
        <a:xfrm>
          <a:off x="393" y="2502454"/>
          <a:ext cx="3138750" cy="109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a:t>Explanation</a:t>
          </a:r>
          <a:r>
            <a:rPr lang="en-US" sz="1400" b="0" i="0" kern="1200"/>
            <a:t>: As an open-source solution, FileSender can be customized to fit specific institutional needs and workflows. It supports various plugins and extensions to enhance functionality.</a:t>
          </a:r>
          <a:endParaRPr lang="en-US" sz="1400" kern="1200"/>
        </a:p>
      </dsp:txBody>
      <dsp:txXfrm>
        <a:off x="393" y="2502454"/>
        <a:ext cx="3138750" cy="1094942"/>
      </dsp:txXfrm>
    </dsp:sp>
    <dsp:sp modelId="{F0B7453C-036E-4E14-B471-8870C7A49684}">
      <dsp:nvSpPr>
        <dsp:cNvPr id="0" name=""/>
        <dsp:cNvSpPr/>
      </dsp:nvSpPr>
      <dsp:spPr>
        <a:xfrm>
          <a:off x="4708518" y="753941"/>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94C81-F759-4E82-B3F6-E413322695D4}">
      <dsp:nvSpPr>
        <dsp:cNvPr id="0" name=""/>
        <dsp:cNvSpPr/>
      </dsp:nvSpPr>
      <dsp:spPr>
        <a:xfrm>
          <a:off x="3688425" y="1974772"/>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i="0" kern="1200"/>
            <a:t>Web-Based Interface</a:t>
          </a:r>
          <a:r>
            <a:rPr lang="en-US" sz="1800" b="0" i="0" kern="1200"/>
            <a:t>:</a:t>
          </a:r>
          <a:endParaRPr lang="en-US" sz="1800" kern="1200"/>
        </a:p>
      </dsp:txBody>
      <dsp:txXfrm>
        <a:off x="3688425" y="1974772"/>
        <a:ext cx="3138750" cy="470812"/>
      </dsp:txXfrm>
    </dsp:sp>
    <dsp:sp modelId="{6848BDF3-ADE1-48DF-B369-3DF95DDF8E96}">
      <dsp:nvSpPr>
        <dsp:cNvPr id="0" name=""/>
        <dsp:cNvSpPr/>
      </dsp:nvSpPr>
      <dsp:spPr>
        <a:xfrm>
          <a:off x="3688425" y="2502454"/>
          <a:ext cx="3138750" cy="109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a:t>Explanation</a:t>
          </a:r>
          <a:r>
            <a:rPr lang="en-US" sz="1400" b="0" i="0" kern="1200"/>
            <a:t>: Accessible via any modern browser, FileSender does not require recipients to install additional software, making it user-friendly and accessible.</a:t>
          </a:r>
          <a:endParaRPr lang="en-US" sz="1400" kern="1200"/>
        </a:p>
      </dsp:txBody>
      <dsp:txXfrm>
        <a:off x="3688425" y="2502454"/>
        <a:ext cx="3138750" cy="1094942"/>
      </dsp:txXfrm>
    </dsp:sp>
    <dsp:sp modelId="{B9A3BB93-4E33-4083-B84D-A5C67DA3357A}">
      <dsp:nvSpPr>
        <dsp:cNvPr id="0" name=""/>
        <dsp:cNvSpPr/>
      </dsp:nvSpPr>
      <dsp:spPr>
        <a:xfrm>
          <a:off x="8396550" y="753941"/>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A2452B-A443-48B3-AA11-9B0D516841CD}">
      <dsp:nvSpPr>
        <dsp:cNvPr id="0" name=""/>
        <dsp:cNvSpPr/>
      </dsp:nvSpPr>
      <dsp:spPr>
        <a:xfrm>
          <a:off x="7376456" y="1974772"/>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i="0" kern="1200"/>
            <a:t>Notification System</a:t>
          </a:r>
          <a:r>
            <a:rPr lang="en-US" sz="1800" b="0" i="0" kern="1200"/>
            <a:t>:</a:t>
          </a:r>
          <a:endParaRPr lang="en-US" sz="1800" kern="1200"/>
        </a:p>
      </dsp:txBody>
      <dsp:txXfrm>
        <a:off x="7376456" y="1974772"/>
        <a:ext cx="3138750" cy="470812"/>
      </dsp:txXfrm>
    </dsp:sp>
    <dsp:sp modelId="{709DB4E1-DDF4-4266-8D93-2353FCE66F3D}">
      <dsp:nvSpPr>
        <dsp:cNvPr id="0" name=""/>
        <dsp:cNvSpPr/>
      </dsp:nvSpPr>
      <dsp:spPr>
        <a:xfrm>
          <a:off x="7376456" y="2502454"/>
          <a:ext cx="3138750" cy="109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a:t>Explanation</a:t>
          </a:r>
          <a:r>
            <a:rPr lang="en-US" sz="1400" b="0" i="0" kern="1200"/>
            <a:t>: Email notifications keep users informed about new file uploads, download completions, and file expiration, ensuring timely communication.</a:t>
          </a:r>
          <a:endParaRPr lang="en-US" sz="1400" kern="1200"/>
        </a:p>
      </dsp:txBody>
      <dsp:txXfrm>
        <a:off x="7376456" y="2502454"/>
        <a:ext cx="3138750" cy="1094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AB9FB-E2E8-490E-A960-69B2E2E65CCF}">
      <dsp:nvSpPr>
        <dsp:cNvPr id="0" name=""/>
        <dsp:cNvSpPr/>
      </dsp:nvSpPr>
      <dsp:spPr>
        <a:xfrm>
          <a:off x="1020487" y="634368"/>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CDC199-A91F-4816-899A-CEF6C0DF5F29}">
      <dsp:nvSpPr>
        <dsp:cNvPr id="0" name=""/>
        <dsp:cNvSpPr/>
      </dsp:nvSpPr>
      <dsp:spPr>
        <a:xfrm>
          <a:off x="393" y="1865483"/>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b="1" i="0" kern="1200"/>
            <a:t>Cost-Effective</a:t>
          </a:r>
          <a:r>
            <a:rPr lang="en-US" sz="3000" b="0" i="0" kern="1200"/>
            <a:t>:</a:t>
          </a:r>
          <a:endParaRPr lang="en-US" sz="3000" kern="1200"/>
        </a:p>
      </dsp:txBody>
      <dsp:txXfrm>
        <a:off x="393" y="1865483"/>
        <a:ext cx="3138750" cy="470812"/>
      </dsp:txXfrm>
    </dsp:sp>
    <dsp:sp modelId="{D7673C35-83B5-4C13-A608-494513CD8A2B}">
      <dsp:nvSpPr>
        <dsp:cNvPr id="0" name=""/>
        <dsp:cNvSpPr/>
      </dsp:nvSpPr>
      <dsp:spPr>
        <a:xfrm>
          <a:off x="393" y="2397947"/>
          <a:ext cx="3138750" cy="131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i="0" kern="1200"/>
            <a:t>Explanation</a:t>
          </a:r>
          <a:r>
            <a:rPr lang="en-US" sz="1700" b="0" i="0" kern="1200"/>
            <a:t>: Eliminates licensing costs associated with proprietary solutions, making it an affordable option for academic institutions.</a:t>
          </a:r>
          <a:endParaRPr lang="en-US" sz="1700" kern="1200"/>
        </a:p>
      </dsp:txBody>
      <dsp:txXfrm>
        <a:off x="393" y="2397947"/>
        <a:ext cx="3138750" cy="1319021"/>
      </dsp:txXfrm>
    </dsp:sp>
    <dsp:sp modelId="{4570DA23-C8F0-4A0C-BCA9-9EED79C14CA4}">
      <dsp:nvSpPr>
        <dsp:cNvPr id="0" name=""/>
        <dsp:cNvSpPr/>
      </dsp:nvSpPr>
      <dsp:spPr>
        <a:xfrm>
          <a:off x="4708518" y="634368"/>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C32674-C4A9-40C4-B41A-572B110DC6AA}">
      <dsp:nvSpPr>
        <dsp:cNvPr id="0" name=""/>
        <dsp:cNvSpPr/>
      </dsp:nvSpPr>
      <dsp:spPr>
        <a:xfrm>
          <a:off x="3688425" y="1865483"/>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b="1" i="0" kern="1200"/>
            <a:t>Flexibility</a:t>
          </a:r>
          <a:r>
            <a:rPr lang="en-US" sz="3000" b="0" i="0" kern="1200"/>
            <a:t>:</a:t>
          </a:r>
          <a:endParaRPr lang="en-US" sz="3000" kern="1200"/>
        </a:p>
      </dsp:txBody>
      <dsp:txXfrm>
        <a:off x="3688425" y="1865483"/>
        <a:ext cx="3138750" cy="470812"/>
      </dsp:txXfrm>
    </dsp:sp>
    <dsp:sp modelId="{812224C8-4BC0-4866-BA7F-ECD5D5C232FB}">
      <dsp:nvSpPr>
        <dsp:cNvPr id="0" name=""/>
        <dsp:cNvSpPr/>
      </dsp:nvSpPr>
      <dsp:spPr>
        <a:xfrm>
          <a:off x="3688425" y="2397947"/>
          <a:ext cx="3138750" cy="131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i="0" kern="1200"/>
            <a:t>Explanation</a:t>
          </a:r>
          <a:r>
            <a:rPr lang="en-US" sz="1700" b="0" i="0" kern="1200"/>
            <a:t>: Can be deployed on-premises or in the cloud, depending on the institution's preferences and requirements.</a:t>
          </a:r>
          <a:endParaRPr lang="en-US" sz="1700" kern="1200"/>
        </a:p>
      </dsp:txBody>
      <dsp:txXfrm>
        <a:off x="3688425" y="2397947"/>
        <a:ext cx="3138750" cy="1319021"/>
      </dsp:txXfrm>
    </dsp:sp>
    <dsp:sp modelId="{F5430068-7549-4608-BE19-F1E4A456E94D}">
      <dsp:nvSpPr>
        <dsp:cNvPr id="0" name=""/>
        <dsp:cNvSpPr/>
      </dsp:nvSpPr>
      <dsp:spPr>
        <a:xfrm>
          <a:off x="8396550" y="634368"/>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DB17FD-0134-4081-ADDA-26E6720E70CC}">
      <dsp:nvSpPr>
        <dsp:cNvPr id="0" name=""/>
        <dsp:cNvSpPr/>
      </dsp:nvSpPr>
      <dsp:spPr>
        <a:xfrm>
          <a:off x="7376456" y="1865483"/>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b="1" i="0" kern="1200"/>
            <a:t>Collaboration</a:t>
          </a:r>
          <a:r>
            <a:rPr lang="en-US" sz="3000" b="0" i="0" kern="1200"/>
            <a:t>:</a:t>
          </a:r>
          <a:endParaRPr lang="en-US" sz="3000" kern="1200"/>
        </a:p>
      </dsp:txBody>
      <dsp:txXfrm>
        <a:off x="7376456" y="1865483"/>
        <a:ext cx="3138750" cy="470812"/>
      </dsp:txXfrm>
    </dsp:sp>
    <dsp:sp modelId="{76DDC444-4A36-48B8-A4BA-11560E723ED2}">
      <dsp:nvSpPr>
        <dsp:cNvPr id="0" name=""/>
        <dsp:cNvSpPr/>
      </dsp:nvSpPr>
      <dsp:spPr>
        <a:xfrm>
          <a:off x="7376456" y="2397947"/>
          <a:ext cx="3138750" cy="131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i="0" kern="1200"/>
            <a:t>Explanation</a:t>
          </a:r>
          <a:r>
            <a:rPr lang="en-US" sz="1700" b="0" i="0" kern="1200"/>
            <a:t>: Facilitates collaboration by enabling easy sharing of large files among team members, partners, and external collaborators.</a:t>
          </a:r>
          <a:endParaRPr lang="en-US" sz="1700" kern="1200"/>
        </a:p>
      </dsp:txBody>
      <dsp:txXfrm>
        <a:off x="7376456" y="2397947"/>
        <a:ext cx="3138750" cy="1319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04DC7-B4B3-4026-8744-B3575073D082}">
      <dsp:nvSpPr>
        <dsp:cNvPr id="0" name=""/>
        <dsp:cNvSpPr/>
      </dsp:nvSpPr>
      <dsp:spPr>
        <a:xfrm>
          <a:off x="559800" y="63251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8CBE3-6550-430C-A4AB-3C50D536C97C}">
      <dsp:nvSpPr>
        <dsp:cNvPr id="0" name=""/>
        <dsp:cNvSpPr/>
      </dsp:nvSpPr>
      <dsp:spPr>
        <a:xfrm>
          <a:off x="559800" y="227722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b="1" i="0" kern="1200"/>
            <a:t>Encryption and Password Protection</a:t>
          </a:r>
          <a:r>
            <a:rPr lang="en-US" sz="2300" b="0" i="0" kern="1200"/>
            <a:t>:</a:t>
          </a:r>
          <a:endParaRPr lang="en-US" sz="2300" kern="1200"/>
        </a:p>
      </dsp:txBody>
      <dsp:txXfrm>
        <a:off x="559800" y="2277227"/>
        <a:ext cx="4320000" cy="648000"/>
      </dsp:txXfrm>
    </dsp:sp>
    <dsp:sp modelId="{F68D51D1-3237-44DF-9E94-C6A1081192EF}">
      <dsp:nvSpPr>
        <dsp:cNvPr id="0" name=""/>
        <dsp:cNvSpPr/>
      </dsp:nvSpPr>
      <dsp:spPr>
        <a:xfrm>
          <a:off x="559800" y="2986953"/>
          <a:ext cx="4320000" cy="73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b="1" i="0" kern="1200"/>
            <a:t>Explanation</a:t>
          </a:r>
          <a:r>
            <a:rPr lang="en-US" sz="1700" b="0" i="0" kern="1200"/>
            <a:t>: Ensures files are securely transferred and accessible only to authorized users, protecting sensitive data.</a:t>
          </a:r>
          <a:endParaRPr lang="en-US" sz="1700" kern="1200"/>
        </a:p>
      </dsp:txBody>
      <dsp:txXfrm>
        <a:off x="559800" y="2986953"/>
        <a:ext cx="4320000" cy="731868"/>
      </dsp:txXfrm>
    </dsp:sp>
    <dsp:sp modelId="{A5B755FA-B2AC-46C5-A6B6-E0879BF0AB11}">
      <dsp:nvSpPr>
        <dsp:cNvPr id="0" name=""/>
        <dsp:cNvSpPr/>
      </dsp:nvSpPr>
      <dsp:spPr>
        <a:xfrm>
          <a:off x="5635800" y="63251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4E8CE8-4405-43F1-83A1-4AF545BC9789}">
      <dsp:nvSpPr>
        <dsp:cNvPr id="0" name=""/>
        <dsp:cNvSpPr/>
      </dsp:nvSpPr>
      <dsp:spPr>
        <a:xfrm>
          <a:off x="5635800" y="227722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b="1" i="0" kern="1200"/>
            <a:t>Compliance with Data Transfer Regulations</a:t>
          </a:r>
          <a:r>
            <a:rPr lang="en-US" sz="2300" b="0" i="0" kern="1200"/>
            <a:t>:</a:t>
          </a:r>
          <a:endParaRPr lang="en-US" sz="2300" kern="1200"/>
        </a:p>
      </dsp:txBody>
      <dsp:txXfrm>
        <a:off x="5635800" y="2277227"/>
        <a:ext cx="4320000" cy="648000"/>
      </dsp:txXfrm>
    </dsp:sp>
    <dsp:sp modelId="{B3CF441B-F740-47FB-93B2-AF3B19C6D3EF}">
      <dsp:nvSpPr>
        <dsp:cNvPr id="0" name=""/>
        <dsp:cNvSpPr/>
      </dsp:nvSpPr>
      <dsp:spPr>
        <a:xfrm>
          <a:off x="5635800" y="2986953"/>
          <a:ext cx="4320000" cy="73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b="1" i="0" kern="1200"/>
            <a:t>Explanation</a:t>
          </a:r>
          <a:r>
            <a:rPr lang="en-US" sz="1700" b="0" i="0" kern="1200"/>
            <a:t>: Helps institutions comply with data protection regulations by providing secure and traceable file transfer methods.</a:t>
          </a:r>
          <a:endParaRPr lang="en-US" sz="1700" kern="1200"/>
        </a:p>
      </dsp:txBody>
      <dsp:txXfrm>
        <a:off x="5635800" y="2986953"/>
        <a:ext cx="4320000" cy="7318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4AEF-9818-485C-BD3B-BDA79408F0CF}"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6491F-7786-4472-B8EB-7788EF3153B8}" type="slidenum">
              <a:rPr lang="en-US" smtClean="0"/>
              <a:t>‹#›</a:t>
            </a:fld>
            <a:endParaRPr lang="en-US"/>
          </a:p>
        </p:txBody>
      </p:sp>
    </p:spTree>
    <p:extLst>
      <p:ext uri="{BB962C8B-B14F-4D97-AF65-F5344CB8AC3E}">
        <p14:creationId xmlns:p14="http://schemas.microsoft.com/office/powerpoint/2010/main" val="427129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1" i="0" dirty="0">
                <a:effectLst/>
                <a:highlight>
                  <a:srgbClr val="FFFFFF"/>
                </a:highlight>
                <a:latin typeface="ui-sans-serif"/>
              </a:rPr>
              <a:t>Question</a:t>
            </a:r>
            <a:r>
              <a:rPr lang="en-US" sz="1200" b="0" i="0" dirty="0">
                <a:effectLst/>
                <a:highlight>
                  <a:srgbClr val="FFFFFF"/>
                </a:highlight>
                <a:latin typeface="ui-sans-serif"/>
              </a:rPr>
              <a:t>: Why do university teams need a specialized tool for sending large files?</a:t>
            </a:r>
            <a:endParaRPr lang="en-US" b="1" i="0" dirty="0">
              <a:solidFill>
                <a:srgbClr val="0D0D0D"/>
              </a:solidFill>
              <a:effectLst/>
              <a:highlight>
                <a:srgbClr val="FFFFFF"/>
              </a:highlight>
              <a:latin typeface="ui-sans-serif"/>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D0D0D"/>
                </a:solidFill>
                <a:effectLst/>
                <a:highlight>
                  <a:srgbClr val="FFFFFF"/>
                </a:highlight>
                <a:latin typeface="ui-sans-serif"/>
              </a:rPr>
              <a:t>Context</a:t>
            </a:r>
            <a:r>
              <a:rPr lang="en-US" b="0" i="0" dirty="0">
                <a:solidFill>
                  <a:srgbClr val="0D0D0D"/>
                </a:solidFill>
                <a:effectLst/>
                <a:highlight>
                  <a:srgbClr val="FFFFFF"/>
                </a:highlight>
                <a:latin typeface="ui-sans-serif"/>
              </a:rPr>
              <a:t>: Discuss the challenges faced by university teams, such as limitations of email for large file transfers, the need for secure data sharing, and the frequency of collaboration on large projects.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CB6491F-7786-4472-B8EB-7788EF3153B8}" type="slidenum">
              <a:rPr lang="en-US" smtClean="0"/>
              <a:t>1</a:t>
            </a:fld>
            <a:endParaRPr lang="en-US"/>
          </a:p>
        </p:txBody>
      </p:sp>
    </p:spTree>
    <p:extLst>
      <p:ext uri="{BB962C8B-B14F-4D97-AF65-F5344CB8AC3E}">
        <p14:creationId xmlns:p14="http://schemas.microsoft.com/office/powerpoint/2010/main" val="361535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FBEC-E759-5AF8-1E84-1ED8B2D96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E68DE9-A5EA-C7FC-21E4-D859B7C18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E9EBF-EF7F-C39D-92ED-8EBAAE54709C}"/>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5" name="Footer Placeholder 4">
            <a:extLst>
              <a:ext uri="{FF2B5EF4-FFF2-40B4-BE49-F238E27FC236}">
                <a16:creationId xmlns:a16="http://schemas.microsoft.com/office/drawing/2014/main" id="{64B3F914-5211-321E-0554-AE7581F80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B46F7-705F-C77E-0294-0E9A3D378C14}"/>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237267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0CFA-CE9C-842D-5FD8-9FCE1F7645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0332F-7BC0-972E-BE92-36402E8BB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9A739-C5E9-93ED-6344-04836784A195}"/>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5" name="Footer Placeholder 4">
            <a:extLst>
              <a:ext uri="{FF2B5EF4-FFF2-40B4-BE49-F238E27FC236}">
                <a16:creationId xmlns:a16="http://schemas.microsoft.com/office/drawing/2014/main" id="{73614F7D-D6FC-471E-2806-A15478876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6D3E3-13A8-637E-3FBF-F4E6B6E573E1}"/>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183476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A6F2A-7AEE-AF45-CD36-557556D4B6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C55AC-ED8F-C412-71D2-00AD8739B3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800AB-B3C4-2020-1D71-84DC33143409}"/>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5" name="Footer Placeholder 4">
            <a:extLst>
              <a:ext uri="{FF2B5EF4-FFF2-40B4-BE49-F238E27FC236}">
                <a16:creationId xmlns:a16="http://schemas.microsoft.com/office/drawing/2014/main" id="{89BA1B28-60D5-CE0A-0875-807702F85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AD18F-214C-5D13-8766-8069DFCC9E58}"/>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70770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28049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291E-B8AC-26F0-A5B7-203C8469F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E9CFB-A872-2789-0733-D7985F829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6AC35-3045-AA11-5058-7D7C338B3BBC}"/>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5" name="Footer Placeholder 4">
            <a:extLst>
              <a:ext uri="{FF2B5EF4-FFF2-40B4-BE49-F238E27FC236}">
                <a16:creationId xmlns:a16="http://schemas.microsoft.com/office/drawing/2014/main" id="{A153FD59-2D57-726A-FE18-AC0EB508D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9D061-4F1A-D93F-E337-67BCB7B24114}"/>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26651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78C8-AFA8-4186-06A8-84D17C7EE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925CAB-D2EF-5BB8-EB15-0286BAB120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79B5C2-D794-6883-876F-1C88F6BF9E2C}"/>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5" name="Footer Placeholder 4">
            <a:extLst>
              <a:ext uri="{FF2B5EF4-FFF2-40B4-BE49-F238E27FC236}">
                <a16:creationId xmlns:a16="http://schemas.microsoft.com/office/drawing/2014/main" id="{0823F61C-F85A-C40D-FB4D-B5121B0D2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BEB5E-D2A0-B97F-DEE0-0EC86B1B13C9}"/>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334593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2CA9-0D2F-AE9A-E8D3-397C588F2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21594-F431-E3EC-F090-40C435479A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6A93E8-C886-DBCB-1635-6CD53A684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F82098-01C5-9A6E-D07F-12C65E794E2A}"/>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6" name="Footer Placeholder 5">
            <a:extLst>
              <a:ext uri="{FF2B5EF4-FFF2-40B4-BE49-F238E27FC236}">
                <a16:creationId xmlns:a16="http://schemas.microsoft.com/office/drawing/2014/main" id="{6D88E211-09D8-F398-94E9-2B61A767E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668E1-B5EF-75F6-4E7E-3758CC3D326F}"/>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309438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CA95-CB72-22EA-7863-A3EBAEA9FC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1F9D2-4FA7-CF7E-A085-6807A0762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7508D6-1201-1946-55CA-9E66858A9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6375FB-EF6F-7794-5556-AFABD471F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6A2A4-4529-6A18-E2A3-9D57770B0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4ACEC7-2E51-CB34-46DB-45B80D01CA0B}"/>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8" name="Footer Placeholder 7">
            <a:extLst>
              <a:ext uri="{FF2B5EF4-FFF2-40B4-BE49-F238E27FC236}">
                <a16:creationId xmlns:a16="http://schemas.microsoft.com/office/drawing/2014/main" id="{5CA5ACC0-83A0-C93B-75F6-D0E7F68AD7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E13DCD-C340-82D2-CBB8-3C9BB1B16ACD}"/>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151139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C6DA-4AF8-7DB3-4128-59D18BECE2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47AD9A-D84B-E30C-CB98-5193F3F7D47F}"/>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4" name="Footer Placeholder 3">
            <a:extLst>
              <a:ext uri="{FF2B5EF4-FFF2-40B4-BE49-F238E27FC236}">
                <a16:creationId xmlns:a16="http://schemas.microsoft.com/office/drawing/2014/main" id="{84BFD762-D239-382D-B4A4-CEF596CF2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334CB-64AD-DB3F-2F2C-1F6D303498CF}"/>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230442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3EF70-3F4E-4A9F-3888-A32B4C5C5E84}"/>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3" name="Footer Placeholder 2">
            <a:extLst>
              <a:ext uri="{FF2B5EF4-FFF2-40B4-BE49-F238E27FC236}">
                <a16:creationId xmlns:a16="http://schemas.microsoft.com/office/drawing/2014/main" id="{99DDE1D9-4C0D-E3F1-34D7-4891BFED0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B6D01A-6B92-3790-7153-75C323CC4798}"/>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40763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279B-4D2E-C9E3-EFC1-22D6C5FC5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245DA1-707E-7E94-5979-FEBA91BDB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269715-4845-6776-26C0-C5F8F01B6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454D2-3171-500B-9CDF-2E57B2404DBF}"/>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6" name="Footer Placeholder 5">
            <a:extLst>
              <a:ext uri="{FF2B5EF4-FFF2-40B4-BE49-F238E27FC236}">
                <a16:creationId xmlns:a16="http://schemas.microsoft.com/office/drawing/2014/main" id="{9F560D49-CBEF-DF99-D1FA-D374558EA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11510-3357-7AC6-80B9-89ABCC8857D4}"/>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13055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DFB6-F8B1-2988-AA69-05292C82E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DC2592-ECA3-6522-8D69-5550262FB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BDB88D-D9C2-0783-BBB5-BCCBF0F6C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D75C6-1086-1902-FE5C-9A86364764A2}"/>
              </a:ext>
            </a:extLst>
          </p:cNvPr>
          <p:cNvSpPr>
            <a:spLocks noGrp="1"/>
          </p:cNvSpPr>
          <p:nvPr>
            <p:ph type="dt" sz="half" idx="10"/>
          </p:nvPr>
        </p:nvSpPr>
        <p:spPr/>
        <p:txBody>
          <a:bodyPr/>
          <a:lstStyle/>
          <a:p>
            <a:fld id="{1C89116A-6CF9-460D-B42A-1B5896282C62}" type="datetimeFigureOut">
              <a:rPr lang="en-US" smtClean="0"/>
              <a:t>5/28/2024</a:t>
            </a:fld>
            <a:endParaRPr lang="en-US"/>
          </a:p>
        </p:txBody>
      </p:sp>
      <p:sp>
        <p:nvSpPr>
          <p:cNvPr id="6" name="Footer Placeholder 5">
            <a:extLst>
              <a:ext uri="{FF2B5EF4-FFF2-40B4-BE49-F238E27FC236}">
                <a16:creationId xmlns:a16="http://schemas.microsoft.com/office/drawing/2014/main" id="{1724973E-6D7C-F15D-7A68-C6D547976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E20D39-5C81-5CFC-DAAE-4E6677FB98AD}"/>
              </a:ext>
            </a:extLst>
          </p:cNvPr>
          <p:cNvSpPr>
            <a:spLocks noGrp="1"/>
          </p:cNvSpPr>
          <p:nvPr>
            <p:ph type="sldNum" sz="quarter" idx="12"/>
          </p:nvPr>
        </p:nvSpPr>
        <p:spPr/>
        <p:txBody>
          <a:bodyPr/>
          <a:lstStyle/>
          <a:p>
            <a:fld id="{BD4C50C7-A856-4F3F-B5CC-A85EF52AE676}" type="slidenum">
              <a:rPr lang="en-US" smtClean="0"/>
              <a:t>‹#›</a:t>
            </a:fld>
            <a:endParaRPr lang="en-US"/>
          </a:p>
        </p:txBody>
      </p:sp>
    </p:spTree>
    <p:extLst>
      <p:ext uri="{BB962C8B-B14F-4D97-AF65-F5344CB8AC3E}">
        <p14:creationId xmlns:p14="http://schemas.microsoft.com/office/powerpoint/2010/main" val="364289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6EEF0-C1A7-4433-AB8D-7D69A9892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630BC1-2E43-BDD9-D928-A72DA8596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7EA0B-5846-AC73-9D2F-F30B49101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89116A-6CF9-460D-B42A-1B5896282C62}" type="datetimeFigureOut">
              <a:rPr lang="en-US" smtClean="0"/>
              <a:t>5/28/2024</a:t>
            </a:fld>
            <a:endParaRPr lang="en-US"/>
          </a:p>
        </p:txBody>
      </p:sp>
      <p:sp>
        <p:nvSpPr>
          <p:cNvPr id="5" name="Footer Placeholder 4">
            <a:extLst>
              <a:ext uri="{FF2B5EF4-FFF2-40B4-BE49-F238E27FC236}">
                <a16:creationId xmlns:a16="http://schemas.microsoft.com/office/drawing/2014/main" id="{5010C999-3427-583C-5F6F-F0903C658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4D2881-19EC-E057-9F57-80C90DB99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4C50C7-A856-4F3F-B5CC-A85EF52AE676}" type="slidenum">
              <a:rPr lang="en-US" smtClean="0"/>
              <a:t>‹#›</a:t>
            </a:fld>
            <a:endParaRPr lang="en-US"/>
          </a:p>
        </p:txBody>
      </p:sp>
    </p:spTree>
    <p:extLst>
      <p:ext uri="{BB962C8B-B14F-4D97-AF65-F5344CB8AC3E}">
        <p14:creationId xmlns:p14="http://schemas.microsoft.com/office/powerpoint/2010/main" val="293093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nc-sa/2.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orer.somaliren.org.so/" TargetMode="External"/><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mailto:services@somaliren.org"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filesender.somaliren.org.so/" TargetMode="Externa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AA7B1-B2F6-2B80-E7BC-1D8F383A89AE}"/>
              </a:ext>
            </a:extLst>
          </p:cNvPr>
          <p:cNvSpPr>
            <a:spLocks noGrp="1"/>
          </p:cNvSpPr>
          <p:nvPr>
            <p:ph type="ctrTitle"/>
          </p:nvPr>
        </p:nvSpPr>
        <p:spPr>
          <a:xfrm>
            <a:off x="5297762" y="640080"/>
            <a:ext cx="6251110" cy="3566160"/>
          </a:xfrm>
        </p:spPr>
        <p:txBody>
          <a:bodyPr anchor="b">
            <a:normAutofit/>
          </a:bodyPr>
          <a:lstStyle/>
          <a:p>
            <a:pPr algn="l"/>
            <a:r>
              <a:rPr lang="en-US" sz="5400" b="0" i="0">
                <a:effectLst/>
                <a:highlight>
                  <a:srgbClr val="FFFFFF"/>
                </a:highlight>
                <a:latin typeface="ui-sans-serif"/>
              </a:rPr>
              <a:t>FileSender: Secure and Efficient Large File Transfers</a:t>
            </a:r>
            <a:endParaRPr lang="en-US" sz="5400"/>
          </a:p>
        </p:txBody>
      </p:sp>
      <p:sp>
        <p:nvSpPr>
          <p:cNvPr id="3" name="Subtitle 2">
            <a:extLst>
              <a:ext uri="{FF2B5EF4-FFF2-40B4-BE49-F238E27FC236}">
                <a16:creationId xmlns:a16="http://schemas.microsoft.com/office/drawing/2014/main" id="{DC8E3FA4-3B45-6D81-BAA6-4F302D4430CA}"/>
              </a:ext>
            </a:extLst>
          </p:cNvPr>
          <p:cNvSpPr>
            <a:spLocks noGrp="1"/>
          </p:cNvSpPr>
          <p:nvPr>
            <p:ph type="subTitle" idx="1"/>
          </p:nvPr>
        </p:nvSpPr>
        <p:spPr>
          <a:xfrm>
            <a:off x="5297760" y="4636008"/>
            <a:ext cx="6251111" cy="1572768"/>
          </a:xfrm>
        </p:spPr>
        <p:txBody>
          <a:bodyPr>
            <a:normAutofit/>
          </a:bodyPr>
          <a:lstStyle/>
          <a:p>
            <a:pPr algn="l"/>
            <a:r>
              <a:rPr lang="en-US"/>
              <a:t>An Open-Source Solution for Academic and Research Environments</a:t>
            </a:r>
          </a:p>
        </p:txBody>
      </p:sp>
      <p:pic>
        <p:nvPicPr>
          <p:cNvPr id="18" name="Picture 17" descr="Stack of files">
            <a:extLst>
              <a:ext uri="{FF2B5EF4-FFF2-40B4-BE49-F238E27FC236}">
                <a16:creationId xmlns:a16="http://schemas.microsoft.com/office/drawing/2014/main" id="{94F5F7C7-2A6E-036F-BDCD-C3983A40D7F9}"/>
              </a:ext>
            </a:extLst>
          </p:cNvPr>
          <p:cNvPicPr>
            <a:picLocks noChangeAspect="1"/>
          </p:cNvPicPr>
          <p:nvPr/>
        </p:nvPicPr>
        <p:blipFill rotWithShape="1">
          <a:blip r:embed="rId3"/>
          <a:srcRect l="28869" r="2579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7" descr="Immagine 7">
            <a:hlinkClick r:id="rId4"/>
            <a:extLst>
              <a:ext uri="{FF2B5EF4-FFF2-40B4-BE49-F238E27FC236}">
                <a16:creationId xmlns:a16="http://schemas.microsoft.com/office/drawing/2014/main" id="{7DD8D6AB-6400-D4C0-5CF4-A90A0F0C5A78}"/>
              </a:ext>
            </a:extLst>
          </p:cNvPr>
          <p:cNvPicPr>
            <a:picLocks noChangeAspect="1"/>
          </p:cNvPicPr>
          <p:nvPr/>
        </p:nvPicPr>
        <p:blipFill>
          <a:blip r:embed="rId5"/>
          <a:stretch>
            <a:fillRect/>
          </a:stretch>
        </p:blipFill>
        <p:spPr>
          <a:xfrm>
            <a:off x="9625264" y="5935989"/>
            <a:ext cx="1926654" cy="674099"/>
          </a:xfrm>
          <a:prstGeom prst="rect">
            <a:avLst/>
          </a:prstGeom>
          <a:ln w="12700">
            <a:miter lim="400000"/>
          </a:ln>
        </p:spPr>
      </p:pic>
      <p:pic>
        <p:nvPicPr>
          <p:cNvPr id="5" name="sorer.png" descr="sorer.png">
            <a:extLst>
              <a:ext uri="{FF2B5EF4-FFF2-40B4-BE49-F238E27FC236}">
                <a16:creationId xmlns:a16="http://schemas.microsoft.com/office/drawing/2014/main" id="{722AD43B-B74F-EC04-3BB3-96EBB06256EF}"/>
              </a:ext>
            </a:extLst>
          </p:cNvPr>
          <p:cNvPicPr>
            <a:picLocks noChangeAspect="1"/>
          </p:cNvPicPr>
          <p:nvPr/>
        </p:nvPicPr>
        <p:blipFill>
          <a:blip r:embed="rId6"/>
          <a:stretch>
            <a:fillRect/>
          </a:stretch>
        </p:blipFill>
        <p:spPr>
          <a:xfrm>
            <a:off x="8167863" y="374487"/>
            <a:ext cx="3384054" cy="1409472"/>
          </a:xfrm>
          <a:prstGeom prst="rect">
            <a:avLst/>
          </a:prstGeom>
          <a:ln w="12700">
            <a:miter lim="400000"/>
          </a:ln>
        </p:spPr>
      </p:pic>
    </p:spTree>
    <p:extLst>
      <p:ext uri="{BB962C8B-B14F-4D97-AF65-F5344CB8AC3E}">
        <p14:creationId xmlns:p14="http://schemas.microsoft.com/office/powerpoint/2010/main" val="166565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sorer_image1.png"/>
          <p:cNvPicPr>
            <a:picLocks noChangeAspect="1"/>
          </p:cNvPicPr>
          <p:nvPr/>
        </p:nvPicPr>
        <p:blipFill>
          <a:blip r:embed="rId2">
            <a:extLst>
              <a:ext uri="{28A0092B-C50C-407E-A947-70E740481C1C}">
                <a14:useLocalDpi xmlns:a14="http://schemas.microsoft.com/office/drawing/2010/main" val="0"/>
              </a:ext>
            </a:extLst>
          </a:blip>
          <a:srcRect/>
          <a:stretch/>
        </p:blipFill>
        <p:spPr>
          <a:xfrm rot="18408">
            <a:off x="390172" y="2021780"/>
            <a:ext cx="10176152" cy="3561089"/>
          </a:xfrm>
          <a:prstGeom prst="rect">
            <a:avLst/>
          </a:prstGeom>
          <a:ln>
            <a:solidFill>
              <a:srgbClr val="000000"/>
            </a:solidFill>
          </a:ln>
        </p:spPr>
      </p:pic>
      <p:sp>
        <p:nvSpPr>
          <p:cNvPr id="215" name="Google Shape;249;g7f0ef94d18_0_88"/>
          <p:cNvSpPr txBox="1">
            <a:spLocks noGrp="1"/>
          </p:cNvSpPr>
          <p:nvPr>
            <p:ph type="title"/>
          </p:nvPr>
        </p:nvSpPr>
        <p:spPr>
          <a:xfrm>
            <a:off x="220448" y="-242755"/>
            <a:ext cx="10515601" cy="1325703"/>
          </a:xfrm>
          <a:prstGeom prst="rect">
            <a:avLst/>
          </a:prstGeom>
        </p:spPr>
        <p:txBody>
          <a:bodyPr lIns="45699" tIns="45699" rIns="45699" bIns="45699"/>
          <a:lstStyle/>
          <a:p>
            <a:pPr>
              <a:defRPr sz="3200" b="1">
                <a:latin typeface="+mj-lt"/>
                <a:ea typeface="+mj-ea"/>
                <a:cs typeface="+mj-cs"/>
                <a:sym typeface="Calibri"/>
              </a:defRPr>
            </a:pPr>
            <a:r>
              <a:rPr dirty="0"/>
              <a:t>Login (</a:t>
            </a:r>
            <a:r>
              <a:rPr u="sng" dirty="0">
                <a:solidFill>
                  <a:srgbClr val="0000FF"/>
                </a:solidFill>
                <a:uFill>
                  <a:solidFill>
                    <a:srgbClr val="0000FF"/>
                  </a:solidFill>
                </a:uFill>
                <a:hlinkClick r:id="rId3"/>
              </a:rPr>
              <a:t>https://</a:t>
            </a:r>
            <a:r>
              <a:rPr lang="en-US" u="sng" dirty="0">
                <a:solidFill>
                  <a:srgbClr val="0000FF"/>
                </a:solidFill>
                <a:uFill>
                  <a:solidFill>
                    <a:srgbClr val="0000FF"/>
                  </a:solidFill>
                </a:uFill>
                <a:hlinkClick r:id="rId3"/>
              </a:rPr>
              <a:t>filesender</a:t>
            </a:r>
            <a:r>
              <a:rPr u="sng" dirty="0">
                <a:solidFill>
                  <a:srgbClr val="0000FF"/>
                </a:solidFill>
                <a:uFill>
                  <a:solidFill>
                    <a:srgbClr val="0000FF"/>
                  </a:solidFill>
                </a:uFill>
                <a:hlinkClick r:id="rId3"/>
              </a:rPr>
              <a:t>.somaliren.org.so/</a:t>
            </a:r>
            <a:r>
              <a:rPr dirty="0"/>
              <a:t>)  </a:t>
            </a:r>
          </a:p>
        </p:txBody>
      </p:sp>
      <p:sp>
        <p:nvSpPr>
          <p:cNvPr id="216" name="Google Shape;252;g7f0ef94d18_0_88"/>
          <p:cNvSpPr txBox="1">
            <a:spLocks noGrp="1"/>
          </p:cNvSpPr>
          <p:nvPr>
            <p:ph type="sldNum" sz="quarter" idx="4294967295"/>
          </p:nvPr>
        </p:nvSpPr>
        <p:spPr>
          <a:xfrm>
            <a:off x="11172458" y="6414765"/>
            <a:ext cx="181341" cy="2482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fld id="{86CB4B4D-7CA3-9044-876B-883B54F8677D}" type="slidenum">
              <a:rPr/>
              <a:t>10</a:t>
            </a:fld>
            <a:endParaRPr/>
          </a:p>
        </p:txBody>
      </p:sp>
      <p:sp>
        <p:nvSpPr>
          <p:cNvPr id="217" name="Freccia a destra 8"/>
          <p:cNvSpPr/>
          <p:nvPr/>
        </p:nvSpPr>
        <p:spPr>
          <a:xfrm rot="8803772" flipV="1">
            <a:off x="10085403" y="2351174"/>
            <a:ext cx="980765" cy="591545"/>
          </a:xfrm>
          <a:prstGeom prst="rightArrow">
            <a:avLst>
              <a:gd name="adj1" fmla="val 50000"/>
              <a:gd name="adj2" fmla="val 50000"/>
            </a:avLst>
          </a:prstGeom>
          <a:solidFill>
            <a:srgbClr val="FF0000"/>
          </a:solidFill>
          <a:ln w="6350">
            <a:solidFill>
              <a:srgbClr val="FF0000"/>
            </a:solidFill>
            <a:miter/>
          </a:ln>
        </p:spPr>
        <p:txBody>
          <a:bodyPr lIns="45718" tIns="45718" rIns="45718" bIns="45718" anchor="ctr"/>
          <a:lstStyle/>
          <a:p>
            <a:pPr algn="ctr">
              <a:defRPr>
                <a:solidFill>
                  <a:srgbClr val="FFFFFF"/>
                </a:solidFil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Google Shape;249;g7f0ef94d18_0_88"/>
          <p:cNvSpPr txBox="1">
            <a:spLocks noGrp="1"/>
          </p:cNvSpPr>
          <p:nvPr>
            <p:ph type="title"/>
          </p:nvPr>
        </p:nvSpPr>
        <p:spPr>
          <a:xfrm>
            <a:off x="220448" y="-242755"/>
            <a:ext cx="10515601" cy="1325703"/>
          </a:xfrm>
          <a:prstGeom prst="rect">
            <a:avLst/>
          </a:prstGeom>
        </p:spPr>
        <p:txBody>
          <a:bodyPr lIns="45699" tIns="45699" rIns="45699" bIns="45699"/>
          <a:lstStyle>
            <a:lvl1pPr>
              <a:defRPr sz="3200" b="1">
                <a:latin typeface="+mj-lt"/>
                <a:ea typeface="+mj-ea"/>
                <a:cs typeface="+mj-cs"/>
                <a:sym typeface="Calibri"/>
              </a:defRPr>
            </a:lvl1pPr>
          </a:lstStyle>
          <a:p>
            <a:r>
              <a:t>Login </a:t>
            </a:r>
          </a:p>
        </p:txBody>
      </p:sp>
      <p:sp>
        <p:nvSpPr>
          <p:cNvPr id="225" name="Google Shape;252;g7f0ef94d18_0_88"/>
          <p:cNvSpPr txBox="1">
            <a:spLocks noGrp="1"/>
          </p:cNvSpPr>
          <p:nvPr>
            <p:ph type="sldNum" sz="quarter" idx="4294967295"/>
          </p:nvPr>
        </p:nvSpPr>
        <p:spPr>
          <a:xfrm>
            <a:off x="11172458" y="6414765"/>
            <a:ext cx="181341" cy="2482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fld id="{86CB4B4D-7CA3-9044-876B-883B54F8677D}" type="slidenum">
              <a:t>11</a:t>
            </a:fld>
            <a:endParaRPr/>
          </a:p>
        </p:txBody>
      </p:sp>
      <p:pic>
        <p:nvPicPr>
          <p:cNvPr id="3" name="Picture 2" descr="Graphical user interface, text, application, email&#10;&#10;Description automatically generated">
            <a:extLst>
              <a:ext uri="{FF2B5EF4-FFF2-40B4-BE49-F238E27FC236}">
                <a16:creationId xmlns:a16="http://schemas.microsoft.com/office/drawing/2014/main" id="{70757506-7318-3FB5-4C7C-EBE7B3ECA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905" y="1082948"/>
            <a:ext cx="7772400" cy="4284937"/>
          </a:xfrm>
          <a:prstGeom prst="rect">
            <a:avLst/>
          </a:prstGeom>
        </p:spPr>
      </p:pic>
      <p:sp>
        <p:nvSpPr>
          <p:cNvPr id="227" name="Freccia a destra 4"/>
          <p:cNvSpPr/>
          <p:nvPr/>
        </p:nvSpPr>
        <p:spPr>
          <a:xfrm rot="15086697">
            <a:off x="3789079" y="5233732"/>
            <a:ext cx="1502793" cy="504867"/>
          </a:xfrm>
          <a:prstGeom prst="rightArrow">
            <a:avLst>
              <a:gd name="adj1" fmla="val 50000"/>
              <a:gd name="adj2" fmla="val 50000"/>
            </a:avLst>
          </a:prstGeom>
          <a:solidFill>
            <a:srgbClr val="FF0000"/>
          </a:solidFill>
          <a:ln w="6350">
            <a:solidFill>
              <a:srgbClr val="FF0000"/>
            </a:solidFill>
            <a:miter/>
          </a:ln>
        </p:spPr>
        <p:txBody>
          <a:bodyPr lIns="45718" tIns="45718" rIns="45718" bIns="45718" anchor="ctr"/>
          <a:lstStyle/>
          <a:p>
            <a:pPr algn="ctr">
              <a:defRPr>
                <a:solidFill>
                  <a:srgbClr val="FFFFFF"/>
                </a:solidFill>
              </a:defRPr>
            </a:pPr>
            <a:endParaRPr/>
          </a:p>
        </p:txBody>
      </p:sp>
      <p:sp>
        <p:nvSpPr>
          <p:cNvPr id="4" name="CasellaDiTesto 13">
            <a:extLst>
              <a:ext uri="{FF2B5EF4-FFF2-40B4-BE49-F238E27FC236}">
                <a16:creationId xmlns:a16="http://schemas.microsoft.com/office/drawing/2014/main" id="{CAEDB1F2-1CA2-B495-2303-2C70FA7BA63C}"/>
              </a:ext>
            </a:extLst>
          </p:cNvPr>
          <p:cNvSpPr txBox="1"/>
          <p:nvPr/>
        </p:nvSpPr>
        <p:spPr>
          <a:xfrm>
            <a:off x="4842664" y="5731508"/>
            <a:ext cx="248881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400" b="1"/>
            </a:pPr>
            <a:r>
              <a:rPr lang="en-US" dirty="0"/>
              <a:t>Choose SomaliREN</a:t>
            </a:r>
          </a:p>
          <a:p>
            <a:pPr>
              <a:defRPr sz="2400" b="1"/>
            </a:pPr>
            <a:r>
              <a:rPr lang="en-US" dirty="0"/>
              <a:t>Identity Provider</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Google Shape;249;g7f0ef94d18_0_88"/>
          <p:cNvSpPr txBox="1">
            <a:spLocks noGrp="1"/>
          </p:cNvSpPr>
          <p:nvPr>
            <p:ph type="title"/>
          </p:nvPr>
        </p:nvSpPr>
        <p:spPr>
          <a:xfrm>
            <a:off x="220448" y="-242755"/>
            <a:ext cx="10515601" cy="1325703"/>
          </a:xfrm>
          <a:prstGeom prst="rect">
            <a:avLst/>
          </a:prstGeom>
        </p:spPr>
        <p:txBody>
          <a:bodyPr lIns="45699" tIns="45699" rIns="45699" bIns="45699"/>
          <a:lstStyle>
            <a:lvl1pPr>
              <a:defRPr sz="3200" b="1">
                <a:latin typeface="+mj-lt"/>
                <a:ea typeface="+mj-ea"/>
                <a:cs typeface="+mj-cs"/>
                <a:sym typeface="Calibri"/>
              </a:defRPr>
            </a:lvl1pPr>
          </a:lstStyle>
          <a:p>
            <a:r>
              <a:t>Login </a:t>
            </a:r>
          </a:p>
        </p:txBody>
      </p:sp>
      <p:sp>
        <p:nvSpPr>
          <p:cNvPr id="225" name="Google Shape;252;g7f0ef94d18_0_88"/>
          <p:cNvSpPr txBox="1">
            <a:spLocks noGrp="1"/>
          </p:cNvSpPr>
          <p:nvPr>
            <p:ph type="sldNum" sz="quarter" idx="4294967295"/>
          </p:nvPr>
        </p:nvSpPr>
        <p:spPr>
          <a:xfrm>
            <a:off x="11172458" y="6414765"/>
            <a:ext cx="181341" cy="2482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p>
            <a:fld id="{86CB4B4D-7CA3-9044-876B-883B54F8677D}" type="slidenum">
              <a:rPr/>
              <a:t>12</a:t>
            </a:fld>
            <a:endParaRPr/>
          </a:p>
        </p:txBody>
      </p:sp>
      <p:sp>
        <p:nvSpPr>
          <p:cNvPr id="4" name="CasellaDiTesto 13">
            <a:extLst>
              <a:ext uri="{FF2B5EF4-FFF2-40B4-BE49-F238E27FC236}">
                <a16:creationId xmlns:a16="http://schemas.microsoft.com/office/drawing/2014/main" id="{CAEDB1F2-1CA2-B495-2303-2C70FA7BA63C}"/>
              </a:ext>
            </a:extLst>
          </p:cNvPr>
          <p:cNvSpPr txBox="1"/>
          <p:nvPr/>
        </p:nvSpPr>
        <p:spPr>
          <a:xfrm>
            <a:off x="150697" y="2528409"/>
            <a:ext cx="1695818"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b="1"/>
            </a:pPr>
            <a:r>
              <a:rPr lang="en-US" dirty="0"/>
              <a:t>Enter your username&amp;</a:t>
            </a:r>
          </a:p>
          <a:p>
            <a:pPr>
              <a:defRPr sz="2400" b="1"/>
            </a:pPr>
            <a:r>
              <a:rPr lang="en-US" dirty="0"/>
              <a:t> password</a:t>
            </a:r>
            <a:endParaRPr dirty="0"/>
          </a:p>
        </p:txBody>
      </p:sp>
      <p:pic>
        <p:nvPicPr>
          <p:cNvPr id="5" name="Picture 4" descr="Graphical user interface, website&#10;&#10;Description automatically generated">
            <a:extLst>
              <a:ext uri="{FF2B5EF4-FFF2-40B4-BE49-F238E27FC236}">
                <a16:creationId xmlns:a16="http://schemas.microsoft.com/office/drawing/2014/main" id="{FC118D38-3E20-BCAB-4D4A-13528A488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984250"/>
            <a:ext cx="6248400" cy="4889500"/>
          </a:xfrm>
          <a:prstGeom prst="rect">
            <a:avLst/>
          </a:prstGeom>
        </p:spPr>
      </p:pic>
      <p:sp>
        <p:nvSpPr>
          <p:cNvPr id="3" name="Freccia a destra 6">
            <a:extLst>
              <a:ext uri="{FF2B5EF4-FFF2-40B4-BE49-F238E27FC236}">
                <a16:creationId xmlns:a16="http://schemas.microsoft.com/office/drawing/2014/main" id="{6FF5D319-7568-1A16-A47F-1916B014BE7E}"/>
              </a:ext>
            </a:extLst>
          </p:cNvPr>
          <p:cNvSpPr/>
          <p:nvPr/>
        </p:nvSpPr>
        <p:spPr>
          <a:xfrm>
            <a:off x="1896045" y="2468349"/>
            <a:ext cx="978414" cy="484638"/>
          </a:xfrm>
          <a:prstGeom prst="rightArrow">
            <a:avLst>
              <a:gd name="adj1" fmla="val 50000"/>
              <a:gd name="adj2" fmla="val 50000"/>
            </a:avLst>
          </a:prstGeom>
          <a:solidFill>
            <a:srgbClr val="FF0000"/>
          </a:solidFill>
          <a:ln w="6350">
            <a:solidFill>
              <a:srgbClr val="FF0000"/>
            </a:solidFill>
            <a:miter/>
          </a:ln>
        </p:spPr>
        <p:txBody>
          <a:bodyPr lIns="45718" tIns="45718" rIns="45718" bIns="45718" anchor="ctr"/>
          <a:lstStyle/>
          <a:p>
            <a:pPr algn="ctr">
              <a:defRPr>
                <a:solidFill>
                  <a:srgbClr val="FFFFFF"/>
                </a:solidFill>
              </a:defRPr>
            </a:pPr>
            <a:endParaRPr/>
          </a:p>
        </p:txBody>
      </p:sp>
      <p:sp>
        <p:nvSpPr>
          <p:cNvPr id="6" name="Freccia a destra 6">
            <a:extLst>
              <a:ext uri="{FF2B5EF4-FFF2-40B4-BE49-F238E27FC236}">
                <a16:creationId xmlns:a16="http://schemas.microsoft.com/office/drawing/2014/main" id="{25516222-B613-1042-37F0-88A577A4D698}"/>
              </a:ext>
            </a:extLst>
          </p:cNvPr>
          <p:cNvSpPr/>
          <p:nvPr/>
        </p:nvSpPr>
        <p:spPr>
          <a:xfrm>
            <a:off x="1896045" y="3368953"/>
            <a:ext cx="978414" cy="484638"/>
          </a:xfrm>
          <a:prstGeom prst="rightArrow">
            <a:avLst>
              <a:gd name="adj1" fmla="val 50000"/>
              <a:gd name="adj2" fmla="val 50000"/>
            </a:avLst>
          </a:prstGeom>
          <a:solidFill>
            <a:srgbClr val="FF0000"/>
          </a:solidFill>
          <a:ln w="6350">
            <a:solidFill>
              <a:srgbClr val="FF0000"/>
            </a:solidFill>
            <a:miter/>
          </a:ln>
        </p:spPr>
        <p:txBody>
          <a:bodyPr lIns="45718" tIns="45718" rIns="45718" bIns="45718" anchor="ctr"/>
          <a:lstStyle/>
          <a:p>
            <a:pPr algn="ctr">
              <a:defRPr>
                <a:solidFill>
                  <a:srgbClr val="FFFFFF"/>
                </a:solidFill>
              </a:defRPr>
            </a:pPr>
            <a:endParaRPr/>
          </a:p>
        </p:txBody>
      </p:sp>
      <p:sp>
        <p:nvSpPr>
          <p:cNvPr id="7" name="Freccia a destra 6">
            <a:extLst>
              <a:ext uri="{FF2B5EF4-FFF2-40B4-BE49-F238E27FC236}">
                <a16:creationId xmlns:a16="http://schemas.microsoft.com/office/drawing/2014/main" id="{066A588B-431F-4E5F-3BF1-D3F7C91F889F}"/>
              </a:ext>
            </a:extLst>
          </p:cNvPr>
          <p:cNvSpPr/>
          <p:nvPr/>
        </p:nvSpPr>
        <p:spPr>
          <a:xfrm>
            <a:off x="1896045" y="5389112"/>
            <a:ext cx="978414" cy="484638"/>
          </a:xfrm>
          <a:prstGeom prst="rightArrow">
            <a:avLst>
              <a:gd name="adj1" fmla="val 50000"/>
              <a:gd name="adj2" fmla="val 50000"/>
            </a:avLst>
          </a:prstGeom>
          <a:solidFill>
            <a:srgbClr val="FF0000"/>
          </a:solidFill>
          <a:ln w="6350">
            <a:solidFill>
              <a:srgbClr val="FF0000"/>
            </a:solidFill>
            <a:miter/>
          </a:ln>
        </p:spPr>
        <p:txBody>
          <a:bodyPr lIns="45718" tIns="45718" rIns="45718" bIns="45718" anchor="ctr"/>
          <a:lstStyle/>
          <a:p>
            <a:pPr algn="ctr">
              <a:defRPr>
                <a:solidFill>
                  <a:srgbClr val="FFFFFF"/>
                </a:solidFill>
              </a:defRPr>
            </a:pPr>
            <a:endParaRPr/>
          </a:p>
        </p:txBody>
      </p:sp>
      <p:sp>
        <p:nvSpPr>
          <p:cNvPr id="8" name="CasellaDiTesto 13">
            <a:extLst>
              <a:ext uri="{FF2B5EF4-FFF2-40B4-BE49-F238E27FC236}">
                <a16:creationId xmlns:a16="http://schemas.microsoft.com/office/drawing/2014/main" id="{A3A56EB4-B64D-3457-C36D-E375F9325597}"/>
              </a:ext>
            </a:extLst>
          </p:cNvPr>
          <p:cNvSpPr txBox="1"/>
          <p:nvPr/>
        </p:nvSpPr>
        <p:spPr>
          <a:xfrm>
            <a:off x="150697" y="5373689"/>
            <a:ext cx="169581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b="1"/>
            </a:pPr>
            <a:r>
              <a:rPr lang="en-US" dirty="0"/>
              <a:t>Click Login</a:t>
            </a:r>
            <a:endParaRPr dirty="0"/>
          </a:p>
        </p:txBody>
      </p:sp>
    </p:spTree>
    <p:extLst>
      <p:ext uri="{BB962C8B-B14F-4D97-AF65-F5344CB8AC3E}">
        <p14:creationId xmlns:p14="http://schemas.microsoft.com/office/powerpoint/2010/main" val="41119949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2678642-BF4A-25B3-A5BE-D53A8C0EA8BF}"/>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t>Information to SP</a:t>
            </a:r>
          </a:p>
        </p:txBody>
      </p:sp>
      <p:sp>
        <p:nvSpPr>
          <p:cNvPr id="16" name="Text Placeholder 3">
            <a:extLst>
              <a:ext uri="{FF2B5EF4-FFF2-40B4-BE49-F238E27FC236}">
                <a16:creationId xmlns:a16="http://schemas.microsoft.com/office/drawing/2014/main" id="{85CC74EE-1030-D356-6851-EE1760F3919D}"/>
              </a:ext>
            </a:extLst>
          </p:cNvPr>
          <p:cNvSpPr>
            <a:spLocks noGrp="1"/>
          </p:cNvSpPr>
          <p:nvPr>
            <p:ph type="body" sz="half" idx="2"/>
          </p:nvPr>
        </p:nvSpPr>
        <p:spPr>
          <a:xfrm>
            <a:off x="761802" y="2743200"/>
            <a:ext cx="4646905" cy="3613149"/>
          </a:xfrm>
        </p:spPr>
        <p:txBody>
          <a:bodyPr vert="horz" lIns="91440" tIns="45720" rIns="91440" bIns="45720" rtlCol="0" anchor="ctr">
            <a:normAutofit/>
          </a:bodyPr>
          <a:lstStyle/>
          <a:p>
            <a:pPr indent="-228600">
              <a:buFont typeface="Arial" panose="020B0604020202020204" pitchFamily="34" charset="0"/>
              <a:buChar char="•"/>
            </a:pPr>
            <a:r>
              <a:rPr lang="en-US" sz="2000" dirty="0"/>
              <a:t>Shows you the information the Service Provider (SP) will be provided by the Identity Provider (IdP)</a:t>
            </a:r>
          </a:p>
          <a:p>
            <a:pPr indent="-228600">
              <a:buFont typeface="Arial" panose="020B0604020202020204" pitchFamily="34" charset="0"/>
              <a:buChar char="•"/>
            </a:pPr>
            <a:r>
              <a:rPr lang="en-US" sz="2000" dirty="0"/>
              <a:t>Review and accept it</a:t>
            </a:r>
          </a:p>
        </p:txBody>
      </p:sp>
      <p:pic>
        <p:nvPicPr>
          <p:cNvPr id="6" name="Picture Placeholder 5">
            <a:extLst>
              <a:ext uri="{FF2B5EF4-FFF2-40B4-BE49-F238E27FC236}">
                <a16:creationId xmlns:a16="http://schemas.microsoft.com/office/drawing/2014/main" id="{D6C7FF30-651D-BBA6-1293-6CD52A15AC9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2795"/>
          <a:stretch/>
        </p:blipFill>
        <p:spPr>
          <a:xfrm>
            <a:off x="5655212" y="1"/>
            <a:ext cx="6536787" cy="6850328"/>
          </a:xfrm>
          <a:prstGeom prst="rect">
            <a:avLst/>
          </a:prstGeom>
        </p:spPr>
      </p:pic>
    </p:spTree>
    <p:extLst>
      <p:ext uri="{BB962C8B-B14F-4D97-AF65-F5344CB8AC3E}">
        <p14:creationId xmlns:p14="http://schemas.microsoft.com/office/powerpoint/2010/main" val="235264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Google Shape;225;p8"/>
          <p:cNvSpPr txBox="1">
            <a:spLocks noGrp="1"/>
          </p:cNvSpPr>
          <p:nvPr>
            <p:ph type="title"/>
          </p:nvPr>
        </p:nvSpPr>
        <p:spPr>
          <a:xfrm>
            <a:off x="0" y="2766217"/>
            <a:ext cx="12192000" cy="1325564"/>
          </a:xfrm>
          <a:prstGeom prst="rect">
            <a:avLst/>
          </a:prstGeom>
        </p:spPr>
        <p:txBody>
          <a:bodyPr lIns="45699" tIns="45699" rIns="45699" bIns="45699">
            <a:normAutofit/>
          </a:bodyPr>
          <a:lstStyle/>
          <a:p>
            <a:pPr algn="ctr">
              <a:defRPr b="1">
                <a:latin typeface="+mj-lt"/>
                <a:ea typeface="+mj-ea"/>
                <a:cs typeface="+mj-cs"/>
                <a:sym typeface="Calibri"/>
              </a:defRPr>
            </a:pPr>
            <a:r>
              <a:rPr dirty="0"/>
              <a:t>What if you don’t have an</a:t>
            </a:r>
            <a:r>
              <a:rPr lang="en-US" dirty="0"/>
              <a:t> account on SIF?</a:t>
            </a:r>
            <a:br>
              <a:rPr lang="en-US" dirty="0"/>
            </a:br>
            <a:r>
              <a:rPr lang="en-US" dirty="0"/>
              <a:t>Contact us via </a:t>
            </a:r>
            <a:r>
              <a:rPr lang="en-US" dirty="0">
                <a:hlinkClick r:id="rId2"/>
              </a:rPr>
              <a:t>services@somaliren.org</a:t>
            </a:r>
            <a:r>
              <a:rPr lang="en-US" dirty="0"/>
              <a:t> </a:t>
            </a:r>
            <a:endParaRPr sz="3600" dirty="0"/>
          </a:p>
        </p:txBody>
      </p:sp>
      <p:sp>
        <p:nvSpPr>
          <p:cNvPr id="230" name="Google Shape;228;p8"/>
          <p:cNvSpPr txBox="1">
            <a:spLocks noGrp="1"/>
          </p:cNvSpPr>
          <p:nvPr>
            <p:ph type="sldNum" sz="quarter" idx="4294967295"/>
          </p:nvPr>
        </p:nvSpPr>
        <p:spPr>
          <a:xfrm>
            <a:off x="11172458" y="6414765"/>
            <a:ext cx="181341" cy="2482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fld id="{86CB4B4D-7CA3-9044-876B-883B54F8677D}" type="slidenum">
              <a:rPr/>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sorer_image5.png"/>
          <p:cNvPicPr>
            <a:picLocks noChangeAspect="1"/>
          </p:cNvPicPr>
          <p:nvPr/>
        </p:nvPicPr>
        <p:blipFill>
          <a:blip r:embed="rId2">
            <a:extLst>
              <a:ext uri="{28A0092B-C50C-407E-A947-70E740481C1C}">
                <a14:useLocalDpi xmlns:a14="http://schemas.microsoft.com/office/drawing/2010/main" val="0"/>
              </a:ext>
            </a:extLst>
          </a:blip>
          <a:srcRect/>
          <a:stretch/>
        </p:blipFill>
        <p:spPr>
          <a:xfrm>
            <a:off x="2165684" y="755173"/>
            <a:ext cx="7376327" cy="5996347"/>
          </a:xfrm>
          <a:prstGeom prst="rect">
            <a:avLst/>
          </a:prstGeom>
          <a:ln>
            <a:solidFill>
              <a:srgbClr val="000000"/>
            </a:solidFill>
          </a:ln>
        </p:spPr>
      </p:pic>
      <p:sp>
        <p:nvSpPr>
          <p:cNvPr id="265" name="Google Shape;249;g7f0ef94d18_0_88"/>
          <p:cNvSpPr txBox="1">
            <a:spLocks noGrp="1"/>
          </p:cNvSpPr>
          <p:nvPr>
            <p:ph type="title"/>
          </p:nvPr>
        </p:nvSpPr>
        <p:spPr>
          <a:xfrm>
            <a:off x="220448" y="-242755"/>
            <a:ext cx="10515601" cy="1325703"/>
          </a:xfrm>
          <a:prstGeom prst="rect">
            <a:avLst/>
          </a:prstGeom>
        </p:spPr>
        <p:txBody>
          <a:bodyPr lIns="45699" tIns="45699" rIns="45699" bIns="45699"/>
          <a:lstStyle/>
          <a:p>
            <a:pPr>
              <a:defRPr sz="3200" b="1">
                <a:latin typeface="+mj-lt"/>
                <a:ea typeface="+mj-ea"/>
                <a:cs typeface="+mj-cs"/>
                <a:sym typeface="Calibri"/>
              </a:defRPr>
            </a:pPr>
            <a:r>
              <a:rPr sz="3100" dirty="0"/>
              <a:t>After a successful login (</a:t>
            </a:r>
            <a:r>
              <a:rPr sz="3100" u="sng" dirty="0">
                <a:solidFill>
                  <a:srgbClr val="0000FF"/>
                </a:solidFill>
                <a:uFill>
                  <a:solidFill>
                    <a:srgbClr val="0000FF"/>
                  </a:solidFill>
                </a:uFill>
                <a:hlinkClick r:id="rId3"/>
              </a:rPr>
              <a:t>https://</a:t>
            </a:r>
            <a:r>
              <a:rPr lang="en-US" sz="3100" u="sng" dirty="0">
                <a:solidFill>
                  <a:srgbClr val="0000FF"/>
                </a:solidFill>
                <a:uFill>
                  <a:solidFill>
                    <a:srgbClr val="0000FF"/>
                  </a:solidFill>
                </a:uFill>
                <a:hlinkClick r:id="rId3"/>
              </a:rPr>
              <a:t>filesender</a:t>
            </a:r>
            <a:r>
              <a:rPr sz="3100" u="sng" dirty="0">
                <a:solidFill>
                  <a:srgbClr val="0000FF"/>
                </a:solidFill>
                <a:uFill>
                  <a:solidFill>
                    <a:srgbClr val="0000FF"/>
                  </a:solidFill>
                </a:uFill>
                <a:hlinkClick r:id="rId3"/>
              </a:rPr>
              <a:t>.somaliren.org.so/</a:t>
            </a:r>
            <a:r>
              <a:rPr sz="3100" dirty="0"/>
              <a:t>)</a:t>
            </a:r>
            <a:r>
              <a:rPr dirty="0"/>
              <a:t>  </a:t>
            </a:r>
          </a:p>
        </p:txBody>
      </p:sp>
      <p:sp>
        <p:nvSpPr>
          <p:cNvPr id="266" name="Google Shape;252;g7f0ef94d18_0_88"/>
          <p:cNvSpPr txBox="1">
            <a:spLocks noGrp="1"/>
          </p:cNvSpPr>
          <p:nvPr>
            <p:ph type="sldNum" sz="quarter" idx="4294967295"/>
          </p:nvPr>
        </p:nvSpPr>
        <p:spPr>
          <a:xfrm>
            <a:off x="11095215" y="6414765"/>
            <a:ext cx="258582" cy="2482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fld id="{86CB4B4D-7CA3-9044-876B-883B54F8677D}" type="slidenum">
              <a:rPr/>
              <a:t>15</a:t>
            </a:fld>
            <a:endParaRPr/>
          </a:p>
        </p:txBody>
      </p:sp>
      <p:sp>
        <p:nvSpPr>
          <p:cNvPr id="267" name="Freccia a destra 9"/>
          <p:cNvSpPr/>
          <p:nvPr/>
        </p:nvSpPr>
        <p:spPr>
          <a:xfrm rot="2323365">
            <a:off x="1791992" y="2540698"/>
            <a:ext cx="978414" cy="484634"/>
          </a:xfrm>
          <a:prstGeom prst="rightArrow">
            <a:avLst>
              <a:gd name="adj1" fmla="val 50000"/>
              <a:gd name="adj2" fmla="val 50000"/>
            </a:avLst>
          </a:prstGeom>
          <a:solidFill>
            <a:srgbClr val="FF0000"/>
          </a:solidFill>
          <a:ln w="6350">
            <a:solidFill>
              <a:srgbClr val="FF0000"/>
            </a:solidFill>
            <a:miter/>
          </a:ln>
        </p:spPr>
        <p:txBody>
          <a:bodyPr lIns="45718" tIns="45718" rIns="45718" bIns="45718" anchor="ctr"/>
          <a:lstStyle/>
          <a:p>
            <a:pPr algn="ctr">
              <a:defRPr>
                <a:solidFill>
                  <a:srgbClr val="FFFFFF"/>
                </a:solidFill>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10429-6DDB-0E12-837B-E914B757D86D}"/>
              </a:ext>
            </a:extLst>
          </p:cNvPr>
          <p:cNvSpPr>
            <a:spLocks noGrp="1"/>
          </p:cNvSpPr>
          <p:nvPr>
            <p:ph type="title"/>
          </p:nvPr>
        </p:nvSpPr>
        <p:spPr>
          <a:xfrm>
            <a:off x="5297762" y="329184"/>
            <a:ext cx="6251110" cy="1783080"/>
          </a:xfrm>
        </p:spPr>
        <p:txBody>
          <a:bodyPr anchor="b">
            <a:normAutofit/>
          </a:bodyPr>
          <a:lstStyle/>
          <a:p>
            <a:r>
              <a:rPr lang="en-US" sz="5400" b="1" i="0">
                <a:effectLst/>
                <a:highlight>
                  <a:srgbClr val="FFFFFF"/>
                </a:highlight>
                <a:latin typeface="ui-sans-serif"/>
              </a:rPr>
              <a:t>Community and Support</a:t>
            </a:r>
            <a:endParaRPr lang="en-US" sz="5400"/>
          </a:p>
        </p:txBody>
      </p:sp>
      <p:pic>
        <p:nvPicPr>
          <p:cNvPr id="5" name="Picture 4" descr="Hands holding each other's wrists and interlinked to form a circle">
            <a:extLst>
              <a:ext uri="{FF2B5EF4-FFF2-40B4-BE49-F238E27FC236}">
                <a16:creationId xmlns:a16="http://schemas.microsoft.com/office/drawing/2014/main" id="{4F67C88D-9497-67F6-5295-55EF4E0A66CF}"/>
              </a:ext>
            </a:extLst>
          </p:cNvPr>
          <p:cNvPicPr>
            <a:picLocks noChangeAspect="1"/>
          </p:cNvPicPr>
          <p:nvPr/>
        </p:nvPicPr>
        <p:blipFill rotWithShape="1">
          <a:blip r:embed="rId2"/>
          <a:srcRect l="28913" r="2575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DE9513-D98C-6AA3-9A97-9D7548113850}"/>
              </a:ext>
            </a:extLst>
          </p:cNvPr>
          <p:cNvSpPr>
            <a:spLocks noGrp="1"/>
          </p:cNvSpPr>
          <p:nvPr>
            <p:ph idx="1"/>
          </p:nvPr>
        </p:nvSpPr>
        <p:spPr>
          <a:xfrm>
            <a:off x="5297762" y="2706624"/>
            <a:ext cx="6251110" cy="3483864"/>
          </a:xfrm>
        </p:spPr>
        <p:txBody>
          <a:bodyPr>
            <a:normAutofit/>
          </a:bodyPr>
          <a:lstStyle/>
          <a:p>
            <a:pPr>
              <a:buFont typeface="Arial" panose="020B0604020202020204" pitchFamily="34" charset="0"/>
              <a:buChar char="•"/>
            </a:pPr>
            <a:r>
              <a:rPr lang="en-US" sz="2200" b="1" i="0">
                <a:effectLst/>
                <a:highlight>
                  <a:srgbClr val="FFFFFF"/>
                </a:highlight>
                <a:latin typeface="ui-sans-serif"/>
              </a:rPr>
              <a:t>Local Support</a:t>
            </a:r>
            <a:r>
              <a:rPr lang="en-US" sz="2200" b="0" i="0">
                <a:effectLst/>
                <a:highlight>
                  <a:srgbClr val="FFFFFF"/>
                </a:highlight>
                <a:latin typeface="ui-sans-serif"/>
              </a:rPr>
              <a:t>:</a:t>
            </a:r>
          </a:p>
          <a:p>
            <a:pPr marL="742950" lvl="1" indent="-285750">
              <a:buFont typeface="Arial" panose="020B0604020202020204" pitchFamily="34" charset="0"/>
              <a:buChar char="•"/>
            </a:pPr>
            <a:r>
              <a:rPr lang="en-US" sz="2200" b="1" i="0">
                <a:effectLst/>
                <a:highlight>
                  <a:srgbClr val="FFFFFF"/>
                </a:highlight>
                <a:latin typeface="ui-sans-serif"/>
              </a:rPr>
              <a:t>SomaliREN Team</a:t>
            </a:r>
            <a:r>
              <a:rPr lang="en-US" sz="2200" b="0" i="0">
                <a:effectLst/>
                <a:highlight>
                  <a:srgbClr val="FFFFFF"/>
                </a:highlight>
                <a:latin typeface="ui-sans-serif"/>
              </a:rPr>
              <a:t>: The SomaliREN team will always be on your side, providing local expertise, support, and guidance to ensure you get the most out of FileSender. Their commitment to supporting academic and research institutions in Somalia is unmatched.</a:t>
            </a:r>
          </a:p>
          <a:p>
            <a:endParaRPr lang="en-US" sz="2200"/>
          </a:p>
        </p:txBody>
      </p:sp>
    </p:spTree>
    <p:extLst>
      <p:ext uri="{BB962C8B-B14F-4D97-AF65-F5344CB8AC3E}">
        <p14:creationId xmlns:p14="http://schemas.microsoft.com/office/powerpoint/2010/main" val="252872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76B9-B091-7470-F397-283FA5B6F615}"/>
              </a:ext>
            </a:extLst>
          </p:cNvPr>
          <p:cNvSpPr>
            <a:spLocks noGrp="1"/>
          </p:cNvSpPr>
          <p:nvPr>
            <p:ph type="title"/>
          </p:nvPr>
        </p:nvSpPr>
        <p:spPr>
          <a:xfrm>
            <a:off x="5868557" y="1138036"/>
            <a:ext cx="5444382" cy="1402470"/>
          </a:xfrm>
        </p:spPr>
        <p:txBody>
          <a:bodyPr anchor="t">
            <a:normAutofit/>
          </a:bodyPr>
          <a:lstStyle/>
          <a:p>
            <a:r>
              <a:rPr lang="en-US" sz="3200" b="1" i="0">
                <a:effectLst/>
                <a:highlight>
                  <a:srgbClr val="FFFFFF"/>
                </a:highlight>
                <a:latin typeface="ui-sans-serif"/>
              </a:rPr>
              <a:t>Agenda for Presentation on FileSender</a:t>
            </a:r>
            <a:endParaRPr lang="en-US" sz="3200"/>
          </a:p>
        </p:txBody>
      </p:sp>
      <p:pic>
        <p:nvPicPr>
          <p:cNvPr id="5" name="Picture 4" descr="Key on a blueprint for a house">
            <a:extLst>
              <a:ext uri="{FF2B5EF4-FFF2-40B4-BE49-F238E27FC236}">
                <a16:creationId xmlns:a16="http://schemas.microsoft.com/office/drawing/2014/main" id="{6A21D03E-7268-88B2-C4E7-F40B26BBB31D}"/>
              </a:ext>
            </a:extLst>
          </p:cNvPr>
          <p:cNvPicPr>
            <a:picLocks noChangeAspect="1"/>
          </p:cNvPicPr>
          <p:nvPr/>
        </p:nvPicPr>
        <p:blipFill rotWithShape="1">
          <a:blip r:embed="rId2"/>
          <a:srcRect l="33599" r="10067"/>
          <a:stretch/>
        </p:blipFill>
        <p:spPr>
          <a:xfrm>
            <a:off x="-1" y="10"/>
            <a:ext cx="5151179" cy="6857990"/>
          </a:xfrm>
          <a:prstGeom prst="rect">
            <a:avLst/>
          </a:prstGeom>
        </p:spPr>
      </p:pic>
      <p:sp>
        <p:nvSpPr>
          <p:cNvPr id="3" name="Content Placeholder 2">
            <a:extLst>
              <a:ext uri="{FF2B5EF4-FFF2-40B4-BE49-F238E27FC236}">
                <a16:creationId xmlns:a16="http://schemas.microsoft.com/office/drawing/2014/main" id="{99560D7C-178A-EFD7-ACF9-72B900922B42}"/>
              </a:ext>
            </a:extLst>
          </p:cNvPr>
          <p:cNvSpPr>
            <a:spLocks noGrp="1"/>
          </p:cNvSpPr>
          <p:nvPr>
            <p:ph idx="1"/>
          </p:nvPr>
        </p:nvSpPr>
        <p:spPr>
          <a:xfrm>
            <a:off x="5868557" y="2551176"/>
            <a:ext cx="5444382" cy="3591207"/>
          </a:xfrm>
        </p:spPr>
        <p:txBody>
          <a:bodyPr>
            <a:normAutofit/>
          </a:bodyPr>
          <a:lstStyle/>
          <a:p>
            <a:r>
              <a:rPr lang="en-US" sz="2000" b="1" i="0" dirty="0">
                <a:effectLst/>
                <a:highlight>
                  <a:srgbClr val="FFFFFF"/>
                </a:highlight>
                <a:latin typeface="ui-sans-serif"/>
              </a:rPr>
              <a:t>Introduction</a:t>
            </a:r>
            <a:endParaRPr lang="en-US" sz="2000" b="0" i="0" dirty="0">
              <a:effectLst/>
              <a:highlight>
                <a:srgbClr val="FFFFFF"/>
              </a:highlight>
              <a:latin typeface="ui-sans-serif"/>
            </a:endParaRPr>
          </a:p>
          <a:p>
            <a:r>
              <a:rPr lang="en-US" sz="2000" b="1" i="0" dirty="0">
                <a:effectLst/>
                <a:highlight>
                  <a:srgbClr val="FFFFFF"/>
                </a:highlight>
                <a:latin typeface="ui-sans-serif"/>
              </a:rPr>
              <a:t>2. Key Features</a:t>
            </a:r>
            <a:endParaRPr lang="en-US" sz="2000" b="0" i="0" dirty="0">
              <a:effectLst/>
              <a:highlight>
                <a:srgbClr val="FFFFFF"/>
              </a:highlight>
              <a:latin typeface="ui-sans-serif"/>
            </a:endParaRPr>
          </a:p>
          <a:p>
            <a:r>
              <a:rPr lang="en-US" sz="2000" b="1" i="0" dirty="0">
                <a:effectLst/>
                <a:highlight>
                  <a:srgbClr val="FFFFFF"/>
                </a:highlight>
                <a:latin typeface="ui-sans-serif"/>
              </a:rPr>
              <a:t>3. Detailed Features</a:t>
            </a:r>
            <a:endParaRPr lang="en-US" sz="2000" b="0" i="0" dirty="0">
              <a:effectLst/>
              <a:highlight>
                <a:srgbClr val="FFFFFF"/>
              </a:highlight>
              <a:latin typeface="ui-sans-serif"/>
            </a:endParaRPr>
          </a:p>
          <a:p>
            <a:r>
              <a:rPr lang="en-US" sz="2000" b="1" i="0" dirty="0">
                <a:effectLst/>
                <a:highlight>
                  <a:srgbClr val="FFFFFF"/>
                </a:highlight>
                <a:latin typeface="ui-sans-serif"/>
              </a:rPr>
              <a:t>4. Benefits</a:t>
            </a:r>
            <a:endParaRPr lang="en-US" sz="2000" b="0" i="0" dirty="0">
              <a:effectLst/>
              <a:highlight>
                <a:srgbClr val="FFFFFF"/>
              </a:highlight>
              <a:latin typeface="ui-sans-serif"/>
            </a:endParaRPr>
          </a:p>
          <a:p>
            <a:r>
              <a:rPr lang="en-US" sz="2000" b="1" i="0" dirty="0">
                <a:effectLst/>
                <a:highlight>
                  <a:srgbClr val="FFFFFF"/>
                </a:highlight>
                <a:latin typeface="ui-sans-serif"/>
              </a:rPr>
              <a:t>5. Security and Compliance</a:t>
            </a:r>
            <a:endParaRPr lang="en-US" sz="2000" b="0" i="0" dirty="0">
              <a:effectLst/>
              <a:highlight>
                <a:srgbClr val="FFFFFF"/>
              </a:highlight>
              <a:latin typeface="ui-sans-serif"/>
            </a:endParaRPr>
          </a:p>
          <a:p>
            <a:r>
              <a:rPr lang="en-US" sz="2000" b="1" i="0" dirty="0">
                <a:effectLst/>
                <a:highlight>
                  <a:srgbClr val="FFFFFF"/>
                </a:highlight>
                <a:latin typeface="ui-sans-serif"/>
              </a:rPr>
              <a:t>6. Use Cases</a:t>
            </a:r>
            <a:endParaRPr lang="en-US" sz="2000" b="0" i="0" dirty="0">
              <a:effectLst/>
              <a:highlight>
                <a:srgbClr val="FFFFFF"/>
              </a:highlight>
              <a:latin typeface="ui-sans-serif"/>
            </a:endParaRPr>
          </a:p>
          <a:p>
            <a:r>
              <a:rPr lang="en-US" sz="2000" b="1" i="0" dirty="0">
                <a:effectLst/>
                <a:highlight>
                  <a:srgbClr val="FFFFFF"/>
                </a:highlight>
                <a:latin typeface="ui-sans-serif"/>
              </a:rPr>
              <a:t>Community and Support</a:t>
            </a:r>
          </a:p>
          <a:p>
            <a:r>
              <a:rPr lang="en-US" sz="2000" b="1" dirty="0">
                <a:highlight>
                  <a:srgbClr val="FFFFFF"/>
                </a:highlight>
                <a:latin typeface="ui-sans-serif"/>
              </a:rPr>
              <a:t>PRACTICE</a:t>
            </a:r>
            <a:endParaRPr lang="en-US" sz="2000" dirty="0"/>
          </a:p>
        </p:txBody>
      </p:sp>
    </p:spTree>
    <p:extLst>
      <p:ext uri="{BB962C8B-B14F-4D97-AF65-F5344CB8AC3E}">
        <p14:creationId xmlns:p14="http://schemas.microsoft.com/office/powerpoint/2010/main" val="183224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FD9ED-3F38-5645-FF28-7FFE1A5DE28D}"/>
              </a:ext>
            </a:extLst>
          </p:cNvPr>
          <p:cNvSpPr>
            <a:spLocks noGrp="1"/>
          </p:cNvSpPr>
          <p:nvPr>
            <p:ph type="title"/>
          </p:nvPr>
        </p:nvSpPr>
        <p:spPr>
          <a:xfrm>
            <a:off x="838200" y="556995"/>
            <a:ext cx="10515600" cy="1133693"/>
          </a:xfrm>
        </p:spPr>
        <p:txBody>
          <a:bodyPr>
            <a:normAutofit/>
          </a:bodyPr>
          <a:lstStyle/>
          <a:p>
            <a:r>
              <a:rPr lang="en-US" sz="5200" b="1" i="0">
                <a:effectLst/>
                <a:highlight>
                  <a:srgbClr val="FFFFFF"/>
                </a:highlight>
                <a:latin typeface="ui-sans-serif"/>
              </a:rPr>
              <a:t>Introduction</a:t>
            </a:r>
            <a:endParaRPr lang="en-US" sz="5200"/>
          </a:p>
        </p:txBody>
      </p:sp>
      <p:graphicFrame>
        <p:nvGraphicFramePr>
          <p:cNvPr id="18" name="Content Placeholder 2">
            <a:extLst>
              <a:ext uri="{FF2B5EF4-FFF2-40B4-BE49-F238E27FC236}">
                <a16:creationId xmlns:a16="http://schemas.microsoft.com/office/drawing/2014/main" id="{BD96619D-1108-1894-59B4-32D7FE6CA128}"/>
              </a:ext>
            </a:extLst>
          </p:cNvPr>
          <p:cNvGraphicFramePr>
            <a:graphicFrameLocks noGrp="1"/>
          </p:cNvGraphicFramePr>
          <p:nvPr>
            <p:ph idx="1"/>
            <p:extLst>
              <p:ext uri="{D42A27DB-BD31-4B8C-83A1-F6EECF244321}">
                <p14:modId xmlns:p14="http://schemas.microsoft.com/office/powerpoint/2010/main" val="23863627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74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12B64-12A6-AFE6-04B2-53B4FCF757DA}"/>
              </a:ext>
            </a:extLst>
          </p:cNvPr>
          <p:cNvSpPr>
            <a:spLocks noGrp="1"/>
          </p:cNvSpPr>
          <p:nvPr>
            <p:ph type="title"/>
          </p:nvPr>
        </p:nvSpPr>
        <p:spPr>
          <a:xfrm>
            <a:off x="838200" y="556995"/>
            <a:ext cx="10515600" cy="1133693"/>
          </a:xfrm>
        </p:spPr>
        <p:txBody>
          <a:bodyPr>
            <a:normAutofit/>
          </a:bodyPr>
          <a:lstStyle/>
          <a:p>
            <a:r>
              <a:rPr lang="en-US" sz="5200" b="1" i="0">
                <a:effectLst/>
                <a:highlight>
                  <a:srgbClr val="FFFFFF"/>
                </a:highlight>
                <a:latin typeface="ui-sans-serif"/>
              </a:rPr>
              <a:t>Key Features</a:t>
            </a:r>
            <a:endParaRPr lang="en-US" sz="5200"/>
          </a:p>
        </p:txBody>
      </p:sp>
      <p:graphicFrame>
        <p:nvGraphicFramePr>
          <p:cNvPr id="5" name="Content Placeholder 2">
            <a:extLst>
              <a:ext uri="{FF2B5EF4-FFF2-40B4-BE49-F238E27FC236}">
                <a16:creationId xmlns:a16="http://schemas.microsoft.com/office/drawing/2014/main" id="{CD2414FF-1C56-EFF1-E3BB-B3B849E940FE}"/>
              </a:ext>
            </a:extLst>
          </p:cNvPr>
          <p:cNvGraphicFramePr>
            <a:graphicFrameLocks noGrp="1"/>
          </p:cNvGraphicFramePr>
          <p:nvPr>
            <p:ph idx="1"/>
            <p:extLst>
              <p:ext uri="{D42A27DB-BD31-4B8C-83A1-F6EECF244321}">
                <p14:modId xmlns:p14="http://schemas.microsoft.com/office/powerpoint/2010/main" val="3671229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55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85A164-F60D-140B-DD74-45AF2E0D2F60}"/>
              </a:ext>
            </a:extLst>
          </p:cNvPr>
          <p:cNvSpPr>
            <a:spLocks noGrp="1"/>
          </p:cNvSpPr>
          <p:nvPr>
            <p:ph type="title"/>
          </p:nvPr>
        </p:nvSpPr>
        <p:spPr>
          <a:xfrm>
            <a:off x="838200" y="556995"/>
            <a:ext cx="10515600" cy="1133693"/>
          </a:xfrm>
        </p:spPr>
        <p:txBody>
          <a:bodyPr>
            <a:normAutofit/>
          </a:bodyPr>
          <a:lstStyle/>
          <a:p>
            <a:r>
              <a:rPr lang="en-US" sz="5200" b="1" i="0">
                <a:effectLst/>
                <a:highlight>
                  <a:srgbClr val="FFFFFF"/>
                </a:highlight>
                <a:latin typeface="ui-sans-serif"/>
              </a:rPr>
              <a:t>Detailed Features</a:t>
            </a:r>
            <a:endParaRPr lang="en-US" sz="5200"/>
          </a:p>
        </p:txBody>
      </p:sp>
      <p:graphicFrame>
        <p:nvGraphicFramePr>
          <p:cNvPr id="5" name="Content Placeholder 2">
            <a:extLst>
              <a:ext uri="{FF2B5EF4-FFF2-40B4-BE49-F238E27FC236}">
                <a16:creationId xmlns:a16="http://schemas.microsoft.com/office/drawing/2014/main" id="{79BAB0F6-E19F-86FA-6FEF-D5736ECFCA5D}"/>
              </a:ext>
            </a:extLst>
          </p:cNvPr>
          <p:cNvGraphicFramePr>
            <a:graphicFrameLocks noGrp="1"/>
          </p:cNvGraphicFramePr>
          <p:nvPr>
            <p:ph idx="1"/>
            <p:extLst>
              <p:ext uri="{D42A27DB-BD31-4B8C-83A1-F6EECF244321}">
                <p14:modId xmlns:p14="http://schemas.microsoft.com/office/powerpoint/2010/main" val="9370997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93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2CAC4-3607-4F0C-F49B-8F46536FA23D}"/>
              </a:ext>
            </a:extLst>
          </p:cNvPr>
          <p:cNvSpPr>
            <a:spLocks noGrp="1"/>
          </p:cNvSpPr>
          <p:nvPr>
            <p:ph type="title"/>
          </p:nvPr>
        </p:nvSpPr>
        <p:spPr>
          <a:xfrm>
            <a:off x="838200" y="556995"/>
            <a:ext cx="10515600" cy="1133693"/>
          </a:xfrm>
        </p:spPr>
        <p:txBody>
          <a:bodyPr>
            <a:normAutofit/>
          </a:bodyPr>
          <a:lstStyle/>
          <a:p>
            <a:r>
              <a:rPr lang="en-US" sz="5200" b="1" i="0">
                <a:effectLst/>
                <a:highlight>
                  <a:srgbClr val="FFFFFF"/>
                </a:highlight>
                <a:latin typeface="ui-sans-serif"/>
              </a:rPr>
              <a:t>Benefits</a:t>
            </a:r>
            <a:endParaRPr lang="en-US" sz="5200"/>
          </a:p>
        </p:txBody>
      </p:sp>
      <p:graphicFrame>
        <p:nvGraphicFramePr>
          <p:cNvPr id="5" name="Content Placeholder 2">
            <a:extLst>
              <a:ext uri="{FF2B5EF4-FFF2-40B4-BE49-F238E27FC236}">
                <a16:creationId xmlns:a16="http://schemas.microsoft.com/office/drawing/2014/main" id="{DEED71E2-4578-5162-6B0B-28999F6EA73C}"/>
              </a:ext>
            </a:extLst>
          </p:cNvPr>
          <p:cNvGraphicFramePr>
            <a:graphicFrameLocks noGrp="1"/>
          </p:cNvGraphicFramePr>
          <p:nvPr>
            <p:ph idx="1"/>
            <p:extLst>
              <p:ext uri="{D42A27DB-BD31-4B8C-83A1-F6EECF244321}">
                <p14:modId xmlns:p14="http://schemas.microsoft.com/office/powerpoint/2010/main" val="7482000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54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34F2C-F0C0-35C0-3D56-F8661D2778AA}"/>
              </a:ext>
            </a:extLst>
          </p:cNvPr>
          <p:cNvSpPr>
            <a:spLocks noGrp="1"/>
          </p:cNvSpPr>
          <p:nvPr>
            <p:ph type="title"/>
          </p:nvPr>
        </p:nvSpPr>
        <p:spPr>
          <a:xfrm>
            <a:off x="838200" y="556995"/>
            <a:ext cx="10515600" cy="1133693"/>
          </a:xfrm>
        </p:spPr>
        <p:txBody>
          <a:bodyPr>
            <a:normAutofit/>
          </a:bodyPr>
          <a:lstStyle/>
          <a:p>
            <a:r>
              <a:rPr lang="en-US" sz="5200" b="1" i="0">
                <a:effectLst/>
                <a:highlight>
                  <a:srgbClr val="FFFFFF"/>
                </a:highlight>
                <a:latin typeface="ui-sans-serif"/>
              </a:rPr>
              <a:t>Security and Compliance</a:t>
            </a:r>
            <a:endParaRPr lang="en-US" sz="5200"/>
          </a:p>
        </p:txBody>
      </p:sp>
      <p:graphicFrame>
        <p:nvGraphicFramePr>
          <p:cNvPr id="5" name="Content Placeholder 2">
            <a:extLst>
              <a:ext uri="{FF2B5EF4-FFF2-40B4-BE49-F238E27FC236}">
                <a16:creationId xmlns:a16="http://schemas.microsoft.com/office/drawing/2014/main" id="{6398BA6B-3AB4-2E05-E5CA-C3A158318ED5}"/>
              </a:ext>
            </a:extLst>
          </p:cNvPr>
          <p:cNvGraphicFramePr>
            <a:graphicFrameLocks noGrp="1"/>
          </p:cNvGraphicFramePr>
          <p:nvPr>
            <p:ph idx="1"/>
            <p:extLst>
              <p:ext uri="{D42A27DB-BD31-4B8C-83A1-F6EECF244321}">
                <p14:modId xmlns:p14="http://schemas.microsoft.com/office/powerpoint/2010/main" val="37761979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234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4D122-297E-95AF-AC39-9376816788F4}"/>
              </a:ext>
            </a:extLst>
          </p:cNvPr>
          <p:cNvSpPr>
            <a:spLocks noGrp="1"/>
          </p:cNvSpPr>
          <p:nvPr>
            <p:ph type="title"/>
          </p:nvPr>
        </p:nvSpPr>
        <p:spPr>
          <a:xfrm>
            <a:off x="640080" y="325369"/>
            <a:ext cx="4368602" cy="1956841"/>
          </a:xfrm>
        </p:spPr>
        <p:txBody>
          <a:bodyPr anchor="b">
            <a:normAutofit/>
          </a:bodyPr>
          <a:lstStyle/>
          <a:p>
            <a:r>
              <a:rPr lang="en-US" sz="5400" b="1" i="0">
                <a:effectLst/>
                <a:highlight>
                  <a:srgbClr val="FFFFFF"/>
                </a:highlight>
                <a:latin typeface="ui-sans-serif"/>
              </a:rPr>
              <a:t>Use Cases</a:t>
            </a:r>
            <a:endParaRPr lang="en-US" sz="540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949EF1-D740-7EAD-E491-AF331A703A20}"/>
              </a:ext>
            </a:extLst>
          </p:cNvPr>
          <p:cNvSpPr>
            <a:spLocks noGrp="1"/>
          </p:cNvSpPr>
          <p:nvPr>
            <p:ph idx="1"/>
          </p:nvPr>
        </p:nvSpPr>
        <p:spPr>
          <a:xfrm>
            <a:off x="640080" y="2872899"/>
            <a:ext cx="4243589" cy="3320668"/>
          </a:xfrm>
        </p:spPr>
        <p:txBody>
          <a:bodyPr>
            <a:normAutofit/>
          </a:bodyPr>
          <a:lstStyle/>
          <a:p>
            <a:pPr>
              <a:buFont typeface="Arial" panose="020B0604020202020204" pitchFamily="34" charset="0"/>
              <a:buChar char="•"/>
            </a:pPr>
            <a:r>
              <a:rPr lang="en-US" sz="1500" b="1" i="0">
                <a:effectLst/>
                <a:highlight>
                  <a:srgbClr val="FFFFFF"/>
                </a:highlight>
                <a:latin typeface="ui-sans-serif"/>
              </a:rPr>
              <a:t>Academic Research</a:t>
            </a:r>
            <a:r>
              <a:rPr lang="en-US" sz="1500" b="0" i="0">
                <a:effectLst/>
                <a:highlight>
                  <a:srgbClr val="FFFFFF"/>
                </a:highlight>
                <a:latin typeface="ui-sans-serif"/>
              </a:rPr>
              <a:t>:</a:t>
            </a:r>
          </a:p>
          <a:p>
            <a:pPr marL="742950" lvl="1" indent="-285750">
              <a:buFont typeface="Arial" panose="020B0604020202020204" pitchFamily="34" charset="0"/>
              <a:buChar char="•"/>
            </a:pPr>
            <a:r>
              <a:rPr lang="en-US" sz="1500" b="1" i="0">
                <a:effectLst/>
                <a:highlight>
                  <a:srgbClr val="FFFFFF"/>
                </a:highlight>
                <a:latin typeface="ui-sans-serif"/>
              </a:rPr>
              <a:t>Explanation</a:t>
            </a:r>
            <a:r>
              <a:rPr lang="en-US" sz="1500" b="0" i="0">
                <a:effectLst/>
                <a:highlight>
                  <a:srgbClr val="FFFFFF"/>
                </a:highlight>
                <a:latin typeface="ui-sans-serif"/>
              </a:rPr>
              <a:t>: Ideal for sharing large datasets, research papers, and project files.</a:t>
            </a:r>
          </a:p>
          <a:p>
            <a:pPr>
              <a:buFont typeface="Arial" panose="020B0604020202020204" pitchFamily="34" charset="0"/>
              <a:buChar char="•"/>
            </a:pPr>
            <a:r>
              <a:rPr lang="en-US" sz="1500" b="1" i="0">
                <a:effectLst/>
                <a:highlight>
                  <a:srgbClr val="FFFFFF"/>
                </a:highlight>
                <a:latin typeface="ui-sans-serif"/>
              </a:rPr>
              <a:t>Corporate Environments</a:t>
            </a:r>
            <a:r>
              <a:rPr lang="en-US" sz="1500" b="0" i="0">
                <a:effectLst/>
                <a:highlight>
                  <a:srgbClr val="FFFFFF"/>
                </a:highlight>
                <a:latin typeface="ui-sans-serif"/>
              </a:rPr>
              <a:t>:</a:t>
            </a:r>
          </a:p>
          <a:p>
            <a:pPr marL="742950" lvl="1" indent="-285750">
              <a:buFont typeface="Arial" panose="020B0604020202020204" pitchFamily="34" charset="0"/>
              <a:buChar char="•"/>
            </a:pPr>
            <a:r>
              <a:rPr lang="en-US" sz="1500" b="1" i="0">
                <a:effectLst/>
                <a:highlight>
                  <a:srgbClr val="FFFFFF"/>
                </a:highlight>
                <a:latin typeface="ui-sans-serif"/>
              </a:rPr>
              <a:t>Explanation</a:t>
            </a:r>
            <a:r>
              <a:rPr lang="en-US" sz="1500" b="0" i="0">
                <a:effectLst/>
                <a:highlight>
                  <a:srgbClr val="FFFFFF"/>
                </a:highlight>
                <a:latin typeface="ui-sans-serif"/>
              </a:rPr>
              <a:t>: Useful for sending large files in corporate settings where data security is crucial.</a:t>
            </a:r>
          </a:p>
          <a:p>
            <a:pPr>
              <a:buFont typeface="Arial" panose="020B0604020202020204" pitchFamily="34" charset="0"/>
              <a:buChar char="•"/>
            </a:pPr>
            <a:r>
              <a:rPr lang="en-US" sz="1500" b="1" i="0">
                <a:effectLst/>
                <a:highlight>
                  <a:srgbClr val="FFFFFF"/>
                </a:highlight>
                <a:latin typeface="ui-sans-serif"/>
              </a:rPr>
              <a:t>Media and Entertainment</a:t>
            </a:r>
            <a:r>
              <a:rPr lang="en-US" sz="1500" b="0" i="0">
                <a:effectLst/>
                <a:highlight>
                  <a:srgbClr val="FFFFFF"/>
                </a:highlight>
                <a:latin typeface="ui-sans-serif"/>
              </a:rPr>
              <a:t>:</a:t>
            </a:r>
          </a:p>
          <a:p>
            <a:pPr marL="742950" lvl="1" indent="-285750">
              <a:buFont typeface="Arial" panose="020B0604020202020204" pitchFamily="34" charset="0"/>
              <a:buChar char="•"/>
            </a:pPr>
            <a:r>
              <a:rPr lang="en-US" sz="1500" b="1" i="0">
                <a:effectLst/>
                <a:highlight>
                  <a:srgbClr val="FFFFFF"/>
                </a:highlight>
                <a:latin typeface="ui-sans-serif"/>
              </a:rPr>
              <a:t>Explanation</a:t>
            </a:r>
            <a:r>
              <a:rPr lang="en-US" sz="1500" b="0" i="0">
                <a:effectLst/>
                <a:highlight>
                  <a:srgbClr val="FFFFFF"/>
                </a:highlight>
                <a:latin typeface="ui-sans-serif"/>
              </a:rPr>
              <a:t>: Supports the transfer of high-resolution media files, making it suitable for media professionals.</a:t>
            </a:r>
          </a:p>
          <a:p>
            <a:endParaRPr lang="en-US" sz="1500"/>
          </a:p>
        </p:txBody>
      </p:sp>
      <p:pic>
        <p:nvPicPr>
          <p:cNvPr id="5" name="Picture 4" descr="Camera lens">
            <a:extLst>
              <a:ext uri="{FF2B5EF4-FFF2-40B4-BE49-F238E27FC236}">
                <a16:creationId xmlns:a16="http://schemas.microsoft.com/office/drawing/2014/main" id="{AA662EE2-930F-D8DA-BD71-28B461B0B745}"/>
              </a:ext>
            </a:extLst>
          </p:cNvPr>
          <p:cNvPicPr>
            <a:picLocks noChangeAspect="1"/>
          </p:cNvPicPr>
          <p:nvPr/>
        </p:nvPicPr>
        <p:blipFill rotWithShape="1">
          <a:blip r:embed="rId2"/>
          <a:srcRect l="4131" r="289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5146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 name="Rectangle 233">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4" name="Picture 213" descr="Stack of files">
            <a:extLst>
              <a:ext uri="{FF2B5EF4-FFF2-40B4-BE49-F238E27FC236}">
                <a16:creationId xmlns:a16="http://schemas.microsoft.com/office/drawing/2014/main" id="{615FF101-2D54-B2E7-10D3-E7EEF57F6447}"/>
              </a:ext>
            </a:extLst>
          </p:cNvPr>
          <p:cNvPicPr>
            <a:picLocks noChangeAspect="1"/>
          </p:cNvPicPr>
          <p:nvPr/>
        </p:nvPicPr>
        <p:blipFill rotWithShape="1">
          <a:blip r:embed="rId2">
            <a:alphaModFix/>
          </a:blip>
          <a:srcRect l="11515" r="11513" b="-1"/>
          <a:stretch/>
        </p:blipFill>
        <p:spPr>
          <a:xfrm>
            <a:off x="4283902" y="10"/>
            <a:ext cx="7908098" cy="6857992"/>
          </a:xfrm>
          <a:prstGeom prst="rect">
            <a:avLst/>
          </a:prstGeom>
        </p:spPr>
      </p:pic>
      <p:sp>
        <p:nvSpPr>
          <p:cNvPr id="235" name="Rectangle 234">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25;p8"/>
          <p:cNvSpPr txBox="1">
            <a:spLocks noGrp="1"/>
          </p:cNvSpPr>
          <p:nvPr>
            <p:ph type="title"/>
          </p:nvPr>
        </p:nvSpPr>
        <p:spPr>
          <a:xfrm>
            <a:off x="728663" y="1115219"/>
            <a:ext cx="5505449" cy="2387600"/>
          </a:xfrm>
          <a:prstGeom prst="rect">
            <a:avLst/>
          </a:prstGeom>
        </p:spPr>
        <p:txBody>
          <a:bodyPr vert="horz" lIns="91440" tIns="45720" rIns="91440" bIns="45720" rtlCol="0" anchor="b">
            <a:normAutofit/>
          </a:bodyPr>
          <a:lstStyle>
            <a:lvl1pPr algn="ctr">
              <a:defRPr b="1">
                <a:latin typeface="+mj-lt"/>
                <a:ea typeface="+mj-ea"/>
                <a:cs typeface="+mj-cs"/>
                <a:sym typeface="Calibri"/>
              </a:defRPr>
            </a:lvl1pPr>
          </a:lstStyle>
          <a:p>
            <a:pPr algn="l"/>
            <a:r>
              <a:rPr lang="en-US" sz="5000">
                <a:solidFill>
                  <a:schemeClr val="bg1"/>
                </a:solidFill>
              </a:rPr>
              <a:t>How to access Filesender?</a:t>
            </a:r>
          </a:p>
        </p:txBody>
      </p:sp>
      <p:cxnSp>
        <p:nvCxnSpPr>
          <p:cNvPr id="229" name="Straight Connector 22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2" name="Google Shape;228;p8"/>
          <p:cNvSpPr txBox="1">
            <a:spLocks noGrp="1"/>
          </p:cNvSpPr>
          <p:nvPr>
            <p:ph type="sldNum" sz="quarter" idx="4294967295"/>
          </p:nvPr>
        </p:nvSpPr>
        <p:spPr>
          <a:xfrm>
            <a:off x="8610600" y="6356350"/>
            <a:ext cx="2743200"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p>
            <a:pPr>
              <a:spcAft>
                <a:spcPts val="600"/>
              </a:spcAft>
              <a:defRPr/>
            </a:pPr>
            <a:fld id="{86CB4B4D-7CA3-9044-876B-883B54F8677D}" type="slidenum">
              <a:rPr lang="en-US">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630</Words>
  <Application>Microsoft Office PowerPoint</Application>
  <PresentationFormat>Widescreen</PresentationFormat>
  <Paragraphs>74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ui-sans-serif</vt:lpstr>
      <vt:lpstr>Office Theme</vt:lpstr>
      <vt:lpstr>FileSender: Secure and Efficient Large File Transfers</vt:lpstr>
      <vt:lpstr>Agenda for Presentation on FileSender</vt:lpstr>
      <vt:lpstr>Introduction</vt:lpstr>
      <vt:lpstr>Key Features</vt:lpstr>
      <vt:lpstr>Detailed Features</vt:lpstr>
      <vt:lpstr>Benefits</vt:lpstr>
      <vt:lpstr>Security and Compliance</vt:lpstr>
      <vt:lpstr>Use Cases</vt:lpstr>
      <vt:lpstr>How to access Filesender?</vt:lpstr>
      <vt:lpstr>Login (https://filesender.somaliren.org.so/)  </vt:lpstr>
      <vt:lpstr>Login </vt:lpstr>
      <vt:lpstr>Login </vt:lpstr>
      <vt:lpstr>Information to SP</vt:lpstr>
      <vt:lpstr>What if you don’t have an account on SIF? Contact us via services@somaliren.org </vt:lpstr>
      <vt:lpstr>After a successful login (https://filesender.somaliren.org.so/)  </vt:lpstr>
      <vt:lpstr>Community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FileSender: Secure and Efficient Large File Transfers</dc:title>
  <dc:creator>Sharaf A. Roble</dc:creator>
  <cp:lastModifiedBy>Sharaf A. Roble</cp:lastModifiedBy>
  <cp:revision>11</cp:revision>
  <dcterms:created xsi:type="dcterms:W3CDTF">2024-05-27T18:58:04Z</dcterms:created>
  <dcterms:modified xsi:type="dcterms:W3CDTF">2024-05-28T06:12:55Z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2024-05-27T19:05:13Z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fd53f528-4e16-45b1-b797-07a621ed1f7f</vt:lpwstr>
  </property>
  <property fmtid="{D5CDD505-2E9C-101B-9397-08002B2CF9AE}" pid="7" name="MSIP_Label_defa4170-0d19-0005-0004-bc88714345d2_ActionId">
    <vt:lpwstr>278dc789-2b6c-4bc0-91f4-5275a32ab6ef</vt:lpwstr>
  </property>
  <property fmtid="{D5CDD505-2E9C-101B-9397-08002B2CF9AE}" pid="8" name="MSIP_Label_defa4170-0d19-0005-0004-bc88714345d2_ContentBits">
    <vt:lpwstr>0</vt:lpwstr>
  </property>
</Properties>
</file>