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7" r:id="rId2"/>
    <p:sldId id="31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12" r:id="rId16"/>
    <p:sldId id="315" r:id="rId17"/>
    <p:sldId id="317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 zakarie" userId="74e9c52bb119a2b4" providerId="LiveId" clId="{E5CACD80-7F1D-4575-8C1D-942D99CF7AD6}"/>
    <pc:docChg chg="modSld">
      <pc:chgData name="Eng zakarie" userId="74e9c52bb119a2b4" providerId="LiveId" clId="{E5CACD80-7F1D-4575-8C1D-942D99CF7AD6}" dt="2024-05-31T04:43:11.217" v="1" actId="1076"/>
      <pc:docMkLst>
        <pc:docMk/>
      </pc:docMkLst>
      <pc:sldChg chg="addSp modSp mod">
        <pc:chgData name="Eng zakarie" userId="74e9c52bb119a2b4" providerId="LiveId" clId="{E5CACD80-7F1D-4575-8C1D-942D99CF7AD6}" dt="2024-05-31T04:43:11.217" v="1" actId="1076"/>
        <pc:sldMkLst>
          <pc:docMk/>
          <pc:sldMk cId="2020114333" sldId="257"/>
        </pc:sldMkLst>
        <pc:picChg chg="add mod">
          <ac:chgData name="Eng zakarie" userId="74e9c52bb119a2b4" providerId="LiveId" clId="{E5CACD80-7F1D-4575-8C1D-942D99CF7AD6}" dt="2024-05-31T04:43:11.217" v="1" actId="1076"/>
          <ac:picMkLst>
            <pc:docMk/>
            <pc:sldMk cId="2020114333" sldId="257"/>
            <ac:picMk id="6" creationId="{096B7B57-87C5-2944-DE94-A95C5945BFD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607C9-8CA1-4BC8-8A1B-DEF5D753BD7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8C298-8695-49A0-9989-A71271B35A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eduVPN is a Virtual Private Network (VPN) service specifically designed for the education and research community.</a:t>
          </a:r>
          <a:endParaRPr lang="en-US"/>
        </a:p>
      </dgm:t>
    </dgm:pt>
    <dgm:pt modelId="{01C709B0-001D-4F44-B639-515EBA9FCF40}" type="parTrans" cxnId="{C12E8EA8-58BC-4DBB-A143-F173AD2B4B88}">
      <dgm:prSet/>
      <dgm:spPr/>
      <dgm:t>
        <a:bodyPr/>
        <a:lstStyle/>
        <a:p>
          <a:endParaRPr lang="en-US"/>
        </a:p>
      </dgm:t>
    </dgm:pt>
    <dgm:pt modelId="{19F7FD2E-EEFC-4696-8107-3495369805B9}" type="sibTrans" cxnId="{C12E8EA8-58BC-4DBB-A143-F173AD2B4B88}">
      <dgm:prSet/>
      <dgm:spPr/>
      <dgm:t>
        <a:bodyPr/>
        <a:lstStyle/>
        <a:p>
          <a:endParaRPr lang="en-US"/>
        </a:p>
      </dgm:t>
    </dgm:pt>
    <dgm:pt modelId="{8FB057CD-A379-44D7-B575-7F0B1F903B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To provide secure and private internet access for students, educators, and researchers.</a:t>
          </a:r>
          <a:endParaRPr lang="en-US"/>
        </a:p>
      </dgm:t>
    </dgm:pt>
    <dgm:pt modelId="{83A22656-9B14-492D-BEF6-8A7F09B344F3}" type="parTrans" cxnId="{08F86D16-7A1E-4070-96AA-D964D3E3D725}">
      <dgm:prSet/>
      <dgm:spPr/>
      <dgm:t>
        <a:bodyPr/>
        <a:lstStyle/>
        <a:p>
          <a:endParaRPr lang="en-US"/>
        </a:p>
      </dgm:t>
    </dgm:pt>
    <dgm:pt modelId="{B00178A8-8437-4204-BDD2-3386FDA83390}" type="sibTrans" cxnId="{08F86D16-7A1E-4070-96AA-D964D3E3D725}">
      <dgm:prSet/>
      <dgm:spPr/>
      <dgm:t>
        <a:bodyPr/>
        <a:lstStyle/>
        <a:p>
          <a:endParaRPr lang="en-US"/>
        </a:p>
      </dgm:t>
    </dgm:pt>
    <dgm:pt modelId="{70D420B1-5EF7-4276-9F27-2379AAAC4FF9}" type="pres">
      <dgm:prSet presAssocID="{992607C9-8CA1-4BC8-8A1B-DEF5D753BD7E}" presName="root" presStyleCnt="0">
        <dgm:presLayoutVars>
          <dgm:dir/>
          <dgm:resizeHandles val="exact"/>
        </dgm:presLayoutVars>
      </dgm:prSet>
      <dgm:spPr/>
    </dgm:pt>
    <dgm:pt modelId="{D8BC7580-D01A-4119-8F6E-7BF7AAAC96C1}" type="pres">
      <dgm:prSet presAssocID="{4B48C298-8695-49A0-9989-A71271B35ACC}" presName="compNode" presStyleCnt="0"/>
      <dgm:spPr/>
    </dgm:pt>
    <dgm:pt modelId="{EC21DBFA-C188-4E53-9EE0-EB95B8DC4133}" type="pres">
      <dgm:prSet presAssocID="{4B48C298-8695-49A0-9989-A71271B35A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43F2803B-4BA8-4ACC-8688-B6DE58DF5765}" type="pres">
      <dgm:prSet presAssocID="{4B48C298-8695-49A0-9989-A71271B35ACC}" presName="spaceRect" presStyleCnt="0"/>
      <dgm:spPr/>
    </dgm:pt>
    <dgm:pt modelId="{5CC3F693-7696-4EE5-8A9D-942E2BA49FDA}" type="pres">
      <dgm:prSet presAssocID="{4B48C298-8695-49A0-9989-A71271B35ACC}" presName="textRect" presStyleLbl="revTx" presStyleIdx="0" presStyleCnt="2">
        <dgm:presLayoutVars>
          <dgm:chMax val="1"/>
          <dgm:chPref val="1"/>
        </dgm:presLayoutVars>
      </dgm:prSet>
      <dgm:spPr/>
    </dgm:pt>
    <dgm:pt modelId="{75A5F0E8-1036-4425-A19E-59E7A241C5B0}" type="pres">
      <dgm:prSet presAssocID="{19F7FD2E-EEFC-4696-8107-3495369805B9}" presName="sibTrans" presStyleCnt="0"/>
      <dgm:spPr/>
    </dgm:pt>
    <dgm:pt modelId="{F7E531C2-B39B-4C5A-9D04-EB02AC8BB767}" type="pres">
      <dgm:prSet presAssocID="{8FB057CD-A379-44D7-B575-7F0B1F903BA0}" presName="compNode" presStyleCnt="0"/>
      <dgm:spPr/>
    </dgm:pt>
    <dgm:pt modelId="{782E207E-CDA4-44A9-A79A-A9764EDA7826}" type="pres">
      <dgm:prSet presAssocID="{8FB057CD-A379-44D7-B575-7F0B1F903B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D01C70B-92DC-4023-9413-B3AF44C0203E}" type="pres">
      <dgm:prSet presAssocID="{8FB057CD-A379-44D7-B575-7F0B1F903BA0}" presName="spaceRect" presStyleCnt="0"/>
      <dgm:spPr/>
    </dgm:pt>
    <dgm:pt modelId="{56E16277-82E7-441C-AB45-7A23A9AF1341}" type="pres">
      <dgm:prSet presAssocID="{8FB057CD-A379-44D7-B575-7F0B1F903BA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8F86D16-7A1E-4070-96AA-D964D3E3D725}" srcId="{992607C9-8CA1-4BC8-8A1B-DEF5D753BD7E}" destId="{8FB057CD-A379-44D7-B575-7F0B1F903BA0}" srcOrd="1" destOrd="0" parTransId="{83A22656-9B14-492D-BEF6-8A7F09B344F3}" sibTransId="{B00178A8-8437-4204-BDD2-3386FDA83390}"/>
    <dgm:cxn modelId="{FA8AA71B-03A3-4A6B-9773-AA30494BAB34}" type="presOf" srcId="{4B48C298-8695-49A0-9989-A71271B35ACC}" destId="{5CC3F693-7696-4EE5-8A9D-942E2BA49FDA}" srcOrd="0" destOrd="0" presId="urn:microsoft.com/office/officeart/2018/2/layout/IconLabelList"/>
    <dgm:cxn modelId="{D12A8D2F-FB3F-4E57-BD94-02FE6A2F6F0E}" type="presOf" srcId="{992607C9-8CA1-4BC8-8A1B-DEF5D753BD7E}" destId="{70D420B1-5EF7-4276-9F27-2379AAAC4FF9}" srcOrd="0" destOrd="0" presId="urn:microsoft.com/office/officeart/2018/2/layout/IconLabelList"/>
    <dgm:cxn modelId="{58805A59-E062-4ADC-8ADF-D25EC40CF94D}" type="presOf" srcId="{8FB057CD-A379-44D7-B575-7F0B1F903BA0}" destId="{56E16277-82E7-441C-AB45-7A23A9AF1341}" srcOrd="0" destOrd="0" presId="urn:microsoft.com/office/officeart/2018/2/layout/IconLabelList"/>
    <dgm:cxn modelId="{C12E8EA8-58BC-4DBB-A143-F173AD2B4B88}" srcId="{992607C9-8CA1-4BC8-8A1B-DEF5D753BD7E}" destId="{4B48C298-8695-49A0-9989-A71271B35ACC}" srcOrd="0" destOrd="0" parTransId="{01C709B0-001D-4F44-B639-515EBA9FCF40}" sibTransId="{19F7FD2E-EEFC-4696-8107-3495369805B9}"/>
    <dgm:cxn modelId="{0731FD34-8DA6-47B2-9E45-36D106354536}" type="presParOf" srcId="{70D420B1-5EF7-4276-9F27-2379AAAC4FF9}" destId="{D8BC7580-D01A-4119-8F6E-7BF7AAAC96C1}" srcOrd="0" destOrd="0" presId="urn:microsoft.com/office/officeart/2018/2/layout/IconLabelList"/>
    <dgm:cxn modelId="{173D8203-2090-4A7E-ABD5-EBC9ABB8C1C4}" type="presParOf" srcId="{D8BC7580-D01A-4119-8F6E-7BF7AAAC96C1}" destId="{EC21DBFA-C188-4E53-9EE0-EB95B8DC4133}" srcOrd="0" destOrd="0" presId="urn:microsoft.com/office/officeart/2018/2/layout/IconLabelList"/>
    <dgm:cxn modelId="{0FE981DC-AF09-46F6-9ABC-36F6A70C3E42}" type="presParOf" srcId="{D8BC7580-D01A-4119-8F6E-7BF7AAAC96C1}" destId="{43F2803B-4BA8-4ACC-8688-B6DE58DF5765}" srcOrd="1" destOrd="0" presId="urn:microsoft.com/office/officeart/2018/2/layout/IconLabelList"/>
    <dgm:cxn modelId="{6EC5F14F-1168-4C8A-9A29-D03972A3BD21}" type="presParOf" srcId="{D8BC7580-D01A-4119-8F6E-7BF7AAAC96C1}" destId="{5CC3F693-7696-4EE5-8A9D-942E2BA49FDA}" srcOrd="2" destOrd="0" presId="urn:microsoft.com/office/officeart/2018/2/layout/IconLabelList"/>
    <dgm:cxn modelId="{E75FFF03-142E-49D2-907D-2D4C309DF919}" type="presParOf" srcId="{70D420B1-5EF7-4276-9F27-2379AAAC4FF9}" destId="{75A5F0E8-1036-4425-A19E-59E7A241C5B0}" srcOrd="1" destOrd="0" presId="urn:microsoft.com/office/officeart/2018/2/layout/IconLabelList"/>
    <dgm:cxn modelId="{92D2A5FE-AF7D-4D82-AEA2-13E832FAA28E}" type="presParOf" srcId="{70D420B1-5EF7-4276-9F27-2379AAAC4FF9}" destId="{F7E531C2-B39B-4C5A-9D04-EB02AC8BB767}" srcOrd="2" destOrd="0" presId="urn:microsoft.com/office/officeart/2018/2/layout/IconLabelList"/>
    <dgm:cxn modelId="{135981A4-6C2A-4DD4-AC49-306946587D38}" type="presParOf" srcId="{F7E531C2-B39B-4C5A-9D04-EB02AC8BB767}" destId="{782E207E-CDA4-44A9-A79A-A9764EDA7826}" srcOrd="0" destOrd="0" presId="urn:microsoft.com/office/officeart/2018/2/layout/IconLabelList"/>
    <dgm:cxn modelId="{EF98E699-4BBB-4B6A-8A01-E2B9969602C8}" type="presParOf" srcId="{F7E531C2-B39B-4C5A-9D04-EB02AC8BB767}" destId="{1D01C70B-92DC-4023-9413-B3AF44C0203E}" srcOrd="1" destOrd="0" presId="urn:microsoft.com/office/officeart/2018/2/layout/IconLabelList"/>
    <dgm:cxn modelId="{CED9229D-368F-4E48-BFB2-A980F29D3D37}" type="presParOf" srcId="{F7E531C2-B39B-4C5A-9D04-EB02AC8BB767}" destId="{56E16277-82E7-441C-AB45-7A23A9AF13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13751-4C8E-419C-A7CA-50CB270BA8E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DA081E-101E-444F-99C9-6C01D2F4BC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/>
            <a:t>Security:</a:t>
          </a:r>
          <a:r>
            <a:rPr lang="en-US" sz="1400" b="0" i="0" dirty="0"/>
            <a:t> Encrypts internet traffic to protect against eavesdropping and cyber threats.</a:t>
          </a:r>
          <a:endParaRPr lang="en-US" sz="1400" dirty="0"/>
        </a:p>
      </dgm:t>
    </dgm:pt>
    <dgm:pt modelId="{2557E194-048E-4DD4-897D-BD530BB299A5}" type="parTrans" cxnId="{88129181-B319-428F-80D7-05531A313D3A}">
      <dgm:prSet/>
      <dgm:spPr/>
      <dgm:t>
        <a:bodyPr/>
        <a:lstStyle/>
        <a:p>
          <a:endParaRPr lang="en-US"/>
        </a:p>
      </dgm:t>
    </dgm:pt>
    <dgm:pt modelId="{44C440E0-9CDA-4775-A2D2-56EAD01CC916}" type="sibTrans" cxnId="{88129181-B319-428F-80D7-05531A313D3A}">
      <dgm:prSet/>
      <dgm:spPr/>
      <dgm:t>
        <a:bodyPr/>
        <a:lstStyle/>
        <a:p>
          <a:endParaRPr lang="en-US"/>
        </a:p>
      </dgm:t>
    </dgm:pt>
    <dgm:pt modelId="{AA7D6FF2-8D75-41DD-8A86-CCD8D70BA0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/>
            <a:t>Privacy:</a:t>
          </a:r>
          <a:r>
            <a:rPr lang="en-US" sz="1400" b="0" i="0" dirty="0"/>
            <a:t> Hides your IP address and browsing activities from potential snoopers.</a:t>
          </a:r>
          <a:endParaRPr lang="en-US" sz="1400" dirty="0"/>
        </a:p>
      </dgm:t>
    </dgm:pt>
    <dgm:pt modelId="{73F59F6A-9312-42BD-A267-685FE288FD6F}" type="parTrans" cxnId="{63A08FBD-9B31-4056-9EB6-6DF1387BBDBA}">
      <dgm:prSet/>
      <dgm:spPr/>
      <dgm:t>
        <a:bodyPr/>
        <a:lstStyle/>
        <a:p>
          <a:endParaRPr lang="en-US"/>
        </a:p>
      </dgm:t>
    </dgm:pt>
    <dgm:pt modelId="{BBE3AA8F-17E7-4C41-86FA-9D8D37C179C2}" type="sibTrans" cxnId="{63A08FBD-9B31-4056-9EB6-6DF1387BBDBA}">
      <dgm:prSet/>
      <dgm:spPr/>
      <dgm:t>
        <a:bodyPr/>
        <a:lstStyle/>
        <a:p>
          <a:endParaRPr lang="en-US"/>
        </a:p>
      </dgm:t>
    </dgm:pt>
    <dgm:pt modelId="{175E9C15-5440-44AA-9A4E-2346693744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/>
            <a:t>Accessibility:</a:t>
          </a:r>
          <a:r>
            <a:rPr lang="en-US" sz="1400" b="0" i="0" dirty="0"/>
            <a:t> Allows access to academic resources and research databases from anywhere in the world.</a:t>
          </a:r>
          <a:endParaRPr lang="en-US" sz="1400" dirty="0"/>
        </a:p>
      </dgm:t>
    </dgm:pt>
    <dgm:pt modelId="{C092252D-52D4-468C-9DAB-0CFB9226C749}" type="parTrans" cxnId="{CB7BEBBB-2346-4D9E-A80A-9C5EB0629037}">
      <dgm:prSet/>
      <dgm:spPr/>
      <dgm:t>
        <a:bodyPr/>
        <a:lstStyle/>
        <a:p>
          <a:endParaRPr lang="en-US"/>
        </a:p>
      </dgm:t>
    </dgm:pt>
    <dgm:pt modelId="{492197A3-4379-4D57-AB54-3D1AB33CEAFA}" type="sibTrans" cxnId="{CB7BEBBB-2346-4D9E-A80A-9C5EB0629037}">
      <dgm:prSet/>
      <dgm:spPr/>
      <dgm:t>
        <a:bodyPr/>
        <a:lstStyle/>
        <a:p>
          <a:endParaRPr lang="en-US"/>
        </a:p>
      </dgm:t>
    </dgm:pt>
    <dgm:pt modelId="{D810CB58-2527-4EB0-AF5D-F019B159E3D0}" type="pres">
      <dgm:prSet presAssocID="{48A13751-4C8E-419C-A7CA-50CB270BA8E1}" presName="root" presStyleCnt="0">
        <dgm:presLayoutVars>
          <dgm:dir/>
          <dgm:resizeHandles val="exact"/>
        </dgm:presLayoutVars>
      </dgm:prSet>
      <dgm:spPr/>
    </dgm:pt>
    <dgm:pt modelId="{316CC9DB-1ED3-43AB-9DDF-2C615151E938}" type="pres">
      <dgm:prSet presAssocID="{DADA081E-101E-444F-99C9-6C01D2F4BCAA}" presName="compNode" presStyleCnt="0"/>
      <dgm:spPr/>
    </dgm:pt>
    <dgm:pt modelId="{77D3EE18-B34B-436C-B6B2-8A41E419BC44}" type="pres">
      <dgm:prSet presAssocID="{DADA081E-101E-444F-99C9-6C01D2F4BC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DD2B7F2D-3026-459C-9572-8D8B7AE7AAEE}" type="pres">
      <dgm:prSet presAssocID="{DADA081E-101E-444F-99C9-6C01D2F4BCAA}" presName="spaceRect" presStyleCnt="0"/>
      <dgm:spPr/>
    </dgm:pt>
    <dgm:pt modelId="{7C2D3F1C-2C15-4790-A5A9-08423275997F}" type="pres">
      <dgm:prSet presAssocID="{DADA081E-101E-444F-99C9-6C01D2F4BCAA}" presName="textRect" presStyleLbl="revTx" presStyleIdx="0" presStyleCnt="3">
        <dgm:presLayoutVars>
          <dgm:chMax val="1"/>
          <dgm:chPref val="1"/>
        </dgm:presLayoutVars>
      </dgm:prSet>
      <dgm:spPr/>
    </dgm:pt>
    <dgm:pt modelId="{B9D16351-4B75-4B57-ACF0-A652F4DB2992}" type="pres">
      <dgm:prSet presAssocID="{44C440E0-9CDA-4775-A2D2-56EAD01CC916}" presName="sibTrans" presStyleCnt="0"/>
      <dgm:spPr/>
    </dgm:pt>
    <dgm:pt modelId="{E566336B-7A84-47E2-BCC7-D893379435A8}" type="pres">
      <dgm:prSet presAssocID="{AA7D6FF2-8D75-41DD-8A86-CCD8D70BA0C5}" presName="compNode" presStyleCnt="0"/>
      <dgm:spPr/>
    </dgm:pt>
    <dgm:pt modelId="{AF331DEA-F154-4765-A457-B7A01FE0053C}" type="pres">
      <dgm:prSet presAssocID="{AA7D6FF2-8D75-41DD-8A86-CCD8D70BA0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E7A6AFDD-05A4-47D4-BFEC-7584D143A5E8}" type="pres">
      <dgm:prSet presAssocID="{AA7D6FF2-8D75-41DD-8A86-CCD8D70BA0C5}" presName="spaceRect" presStyleCnt="0"/>
      <dgm:spPr/>
    </dgm:pt>
    <dgm:pt modelId="{0ED42979-F793-45F8-9D92-9F947E2A2EF8}" type="pres">
      <dgm:prSet presAssocID="{AA7D6FF2-8D75-41DD-8A86-CCD8D70BA0C5}" presName="textRect" presStyleLbl="revTx" presStyleIdx="1" presStyleCnt="3">
        <dgm:presLayoutVars>
          <dgm:chMax val="1"/>
          <dgm:chPref val="1"/>
        </dgm:presLayoutVars>
      </dgm:prSet>
      <dgm:spPr/>
    </dgm:pt>
    <dgm:pt modelId="{855DE584-0F4B-48D7-A3ED-B75C20CA79DD}" type="pres">
      <dgm:prSet presAssocID="{BBE3AA8F-17E7-4C41-86FA-9D8D37C179C2}" presName="sibTrans" presStyleCnt="0"/>
      <dgm:spPr/>
    </dgm:pt>
    <dgm:pt modelId="{606A52E6-CAF8-4B67-A2D6-1DAF135EF77E}" type="pres">
      <dgm:prSet presAssocID="{175E9C15-5440-44AA-9A4E-23466937440B}" presName="compNode" presStyleCnt="0"/>
      <dgm:spPr/>
    </dgm:pt>
    <dgm:pt modelId="{97FAB1DB-22E7-44CD-BB62-8825FE15C459}" type="pres">
      <dgm:prSet presAssocID="{175E9C15-5440-44AA-9A4E-2346693744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933A04A-16CF-4467-90B9-EBBC00F1B972}" type="pres">
      <dgm:prSet presAssocID="{175E9C15-5440-44AA-9A4E-23466937440B}" presName="spaceRect" presStyleCnt="0"/>
      <dgm:spPr/>
    </dgm:pt>
    <dgm:pt modelId="{7D42CA06-8C40-4B9A-866D-1C2BA01916C8}" type="pres">
      <dgm:prSet presAssocID="{175E9C15-5440-44AA-9A4E-2346693744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AA8901-071E-4FAD-9219-D2CE823BC7B1}" type="presOf" srcId="{DADA081E-101E-444F-99C9-6C01D2F4BCAA}" destId="{7C2D3F1C-2C15-4790-A5A9-08423275997F}" srcOrd="0" destOrd="0" presId="urn:microsoft.com/office/officeart/2018/2/layout/IconLabelList"/>
    <dgm:cxn modelId="{00C3D025-25F2-4F86-A09D-C0803299290A}" type="presOf" srcId="{175E9C15-5440-44AA-9A4E-23466937440B}" destId="{7D42CA06-8C40-4B9A-866D-1C2BA01916C8}" srcOrd="0" destOrd="0" presId="urn:microsoft.com/office/officeart/2018/2/layout/IconLabelList"/>
    <dgm:cxn modelId="{495DD34A-E672-43CF-B5FB-620C0D7A4CCE}" type="presOf" srcId="{48A13751-4C8E-419C-A7CA-50CB270BA8E1}" destId="{D810CB58-2527-4EB0-AF5D-F019B159E3D0}" srcOrd="0" destOrd="0" presId="urn:microsoft.com/office/officeart/2018/2/layout/IconLabelList"/>
    <dgm:cxn modelId="{93F52151-C78E-4E24-A8DA-C0DCF62EFA3A}" type="presOf" srcId="{AA7D6FF2-8D75-41DD-8A86-CCD8D70BA0C5}" destId="{0ED42979-F793-45F8-9D92-9F947E2A2EF8}" srcOrd="0" destOrd="0" presId="urn:microsoft.com/office/officeart/2018/2/layout/IconLabelList"/>
    <dgm:cxn modelId="{88129181-B319-428F-80D7-05531A313D3A}" srcId="{48A13751-4C8E-419C-A7CA-50CB270BA8E1}" destId="{DADA081E-101E-444F-99C9-6C01D2F4BCAA}" srcOrd="0" destOrd="0" parTransId="{2557E194-048E-4DD4-897D-BD530BB299A5}" sibTransId="{44C440E0-9CDA-4775-A2D2-56EAD01CC916}"/>
    <dgm:cxn modelId="{CB7BEBBB-2346-4D9E-A80A-9C5EB0629037}" srcId="{48A13751-4C8E-419C-A7CA-50CB270BA8E1}" destId="{175E9C15-5440-44AA-9A4E-23466937440B}" srcOrd="2" destOrd="0" parTransId="{C092252D-52D4-468C-9DAB-0CFB9226C749}" sibTransId="{492197A3-4379-4D57-AB54-3D1AB33CEAFA}"/>
    <dgm:cxn modelId="{63A08FBD-9B31-4056-9EB6-6DF1387BBDBA}" srcId="{48A13751-4C8E-419C-A7CA-50CB270BA8E1}" destId="{AA7D6FF2-8D75-41DD-8A86-CCD8D70BA0C5}" srcOrd="1" destOrd="0" parTransId="{73F59F6A-9312-42BD-A267-685FE288FD6F}" sibTransId="{BBE3AA8F-17E7-4C41-86FA-9D8D37C179C2}"/>
    <dgm:cxn modelId="{71C9050A-89B5-4162-86FB-F7862260862C}" type="presParOf" srcId="{D810CB58-2527-4EB0-AF5D-F019B159E3D0}" destId="{316CC9DB-1ED3-43AB-9DDF-2C615151E938}" srcOrd="0" destOrd="0" presId="urn:microsoft.com/office/officeart/2018/2/layout/IconLabelList"/>
    <dgm:cxn modelId="{7C9D9A75-C106-46DA-BB7E-DA26E05D3524}" type="presParOf" srcId="{316CC9DB-1ED3-43AB-9DDF-2C615151E938}" destId="{77D3EE18-B34B-436C-B6B2-8A41E419BC44}" srcOrd="0" destOrd="0" presId="urn:microsoft.com/office/officeart/2018/2/layout/IconLabelList"/>
    <dgm:cxn modelId="{D7E984CC-572F-4112-AEAA-90288522A398}" type="presParOf" srcId="{316CC9DB-1ED3-43AB-9DDF-2C615151E938}" destId="{DD2B7F2D-3026-459C-9572-8D8B7AE7AAEE}" srcOrd="1" destOrd="0" presId="urn:microsoft.com/office/officeart/2018/2/layout/IconLabelList"/>
    <dgm:cxn modelId="{7A1BC469-18FC-4BFE-8F60-6948A51FFB3F}" type="presParOf" srcId="{316CC9DB-1ED3-43AB-9DDF-2C615151E938}" destId="{7C2D3F1C-2C15-4790-A5A9-08423275997F}" srcOrd="2" destOrd="0" presId="urn:microsoft.com/office/officeart/2018/2/layout/IconLabelList"/>
    <dgm:cxn modelId="{758595FB-4F1B-4AF3-A44F-C00F3C00D66E}" type="presParOf" srcId="{D810CB58-2527-4EB0-AF5D-F019B159E3D0}" destId="{B9D16351-4B75-4B57-ACF0-A652F4DB2992}" srcOrd="1" destOrd="0" presId="urn:microsoft.com/office/officeart/2018/2/layout/IconLabelList"/>
    <dgm:cxn modelId="{00C4A4D7-2B6C-476D-AB89-4DF298FF5EF3}" type="presParOf" srcId="{D810CB58-2527-4EB0-AF5D-F019B159E3D0}" destId="{E566336B-7A84-47E2-BCC7-D893379435A8}" srcOrd="2" destOrd="0" presId="urn:microsoft.com/office/officeart/2018/2/layout/IconLabelList"/>
    <dgm:cxn modelId="{DF5C4100-6E91-42AF-8510-2BCB1908B2B1}" type="presParOf" srcId="{E566336B-7A84-47E2-BCC7-D893379435A8}" destId="{AF331DEA-F154-4765-A457-B7A01FE0053C}" srcOrd="0" destOrd="0" presId="urn:microsoft.com/office/officeart/2018/2/layout/IconLabelList"/>
    <dgm:cxn modelId="{BEC3E767-66FB-416F-8199-72AF67F54345}" type="presParOf" srcId="{E566336B-7A84-47E2-BCC7-D893379435A8}" destId="{E7A6AFDD-05A4-47D4-BFEC-7584D143A5E8}" srcOrd="1" destOrd="0" presId="urn:microsoft.com/office/officeart/2018/2/layout/IconLabelList"/>
    <dgm:cxn modelId="{AB34CE5A-EAAD-426D-9C05-82F685F7FB8A}" type="presParOf" srcId="{E566336B-7A84-47E2-BCC7-D893379435A8}" destId="{0ED42979-F793-45F8-9D92-9F947E2A2EF8}" srcOrd="2" destOrd="0" presId="urn:microsoft.com/office/officeart/2018/2/layout/IconLabelList"/>
    <dgm:cxn modelId="{3A0A6C62-89AB-4FF9-8DF2-5476C5496D99}" type="presParOf" srcId="{D810CB58-2527-4EB0-AF5D-F019B159E3D0}" destId="{855DE584-0F4B-48D7-A3ED-B75C20CA79DD}" srcOrd="3" destOrd="0" presId="urn:microsoft.com/office/officeart/2018/2/layout/IconLabelList"/>
    <dgm:cxn modelId="{991C0F14-7D52-4A5E-9F96-E11F3C23B00C}" type="presParOf" srcId="{D810CB58-2527-4EB0-AF5D-F019B159E3D0}" destId="{606A52E6-CAF8-4B67-A2D6-1DAF135EF77E}" srcOrd="4" destOrd="0" presId="urn:microsoft.com/office/officeart/2018/2/layout/IconLabelList"/>
    <dgm:cxn modelId="{72B78680-87A2-48CF-B4C1-5ADD39CFAC4A}" type="presParOf" srcId="{606A52E6-CAF8-4B67-A2D6-1DAF135EF77E}" destId="{97FAB1DB-22E7-44CD-BB62-8825FE15C459}" srcOrd="0" destOrd="0" presId="urn:microsoft.com/office/officeart/2018/2/layout/IconLabelList"/>
    <dgm:cxn modelId="{F783D91F-58FA-4A82-A905-728CC62D18E0}" type="presParOf" srcId="{606A52E6-CAF8-4B67-A2D6-1DAF135EF77E}" destId="{3933A04A-16CF-4467-90B9-EBBC00F1B972}" srcOrd="1" destOrd="0" presId="urn:microsoft.com/office/officeart/2018/2/layout/IconLabelList"/>
    <dgm:cxn modelId="{940EB502-71A9-4ACE-A831-0FC26C223A18}" type="presParOf" srcId="{606A52E6-CAF8-4B67-A2D6-1DAF135EF77E}" destId="{7D42CA06-8C40-4B9A-866D-1C2BA01916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5785F-4199-4693-8F44-54DFAAD3C88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1C5B4-6801-4553-AEBA-EA0951C3AEB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b="1" i="0"/>
            <a:t>User-Friendly Interface:</a:t>
          </a:r>
          <a:r>
            <a:rPr lang="en-US" sz="1200" b="0" i="0"/>
            <a:t> Easy to install and use across various devices.</a:t>
          </a:r>
          <a:endParaRPr lang="en-US" sz="1200" dirty="0"/>
        </a:p>
      </dgm:t>
    </dgm:pt>
    <dgm:pt modelId="{31DDC9AA-4F11-436A-96E4-777CB08F56D9}" type="parTrans" cxnId="{91D445F6-A5A5-4E67-822F-C9FF0525F496}">
      <dgm:prSet/>
      <dgm:spPr/>
      <dgm:t>
        <a:bodyPr/>
        <a:lstStyle/>
        <a:p>
          <a:endParaRPr lang="en-US"/>
        </a:p>
      </dgm:t>
    </dgm:pt>
    <dgm:pt modelId="{B05FB079-9DBA-470F-88D8-20F1C8A0E009}" type="sibTrans" cxnId="{91D445F6-A5A5-4E67-822F-C9FF0525F496}">
      <dgm:prSet/>
      <dgm:spPr/>
      <dgm:t>
        <a:bodyPr/>
        <a:lstStyle/>
        <a:p>
          <a:endParaRPr lang="en-US"/>
        </a:p>
      </dgm:t>
    </dgm:pt>
    <dgm:pt modelId="{35C252AC-3A2F-4468-A7AD-035D9654D6D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b="1" i="0"/>
            <a:t>Multi-Platform Support:</a:t>
          </a:r>
          <a:r>
            <a:rPr lang="en-US" sz="1200" b="0" i="0"/>
            <a:t> Available for Windows, macOS, Linux, iOS, and Android.</a:t>
          </a:r>
          <a:endParaRPr lang="en-US" sz="1200" dirty="0"/>
        </a:p>
      </dgm:t>
    </dgm:pt>
    <dgm:pt modelId="{0D1B7CAC-9849-4961-8787-13151CFF6E81}" type="parTrans" cxnId="{1B15DD7C-B0BA-410C-A3E7-CFFC2854E370}">
      <dgm:prSet/>
      <dgm:spPr/>
      <dgm:t>
        <a:bodyPr/>
        <a:lstStyle/>
        <a:p>
          <a:endParaRPr lang="en-US"/>
        </a:p>
      </dgm:t>
    </dgm:pt>
    <dgm:pt modelId="{6F50E8C2-1533-449C-9A43-FF629852C663}" type="sibTrans" cxnId="{1B15DD7C-B0BA-410C-A3E7-CFFC2854E370}">
      <dgm:prSet/>
      <dgm:spPr/>
      <dgm:t>
        <a:bodyPr/>
        <a:lstStyle/>
        <a:p>
          <a:endParaRPr lang="en-US"/>
        </a:p>
      </dgm:t>
    </dgm:pt>
    <dgm:pt modelId="{31F2CC06-1FA1-4D4B-A8F9-AF4A2C03B57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b="1" i="0"/>
            <a:t>High-Speed Connections:</a:t>
          </a:r>
          <a:r>
            <a:rPr lang="en-US" sz="1200" b="0" i="0"/>
            <a:t> Optimized servers for fast and reliable internet speeds.</a:t>
          </a:r>
          <a:endParaRPr lang="en-US" sz="1200" dirty="0"/>
        </a:p>
      </dgm:t>
    </dgm:pt>
    <dgm:pt modelId="{BAE0DD51-52B2-4B4B-8512-45FE0C529777}" type="parTrans" cxnId="{22ECA6F1-6A81-4FCA-9E46-3757E5BA6B29}">
      <dgm:prSet/>
      <dgm:spPr/>
      <dgm:t>
        <a:bodyPr/>
        <a:lstStyle/>
        <a:p>
          <a:endParaRPr lang="en-US"/>
        </a:p>
      </dgm:t>
    </dgm:pt>
    <dgm:pt modelId="{2C9FC0F9-2ABC-4FA0-964B-EB160AD2697E}" type="sibTrans" cxnId="{22ECA6F1-6A81-4FCA-9E46-3757E5BA6B29}">
      <dgm:prSet/>
      <dgm:spPr/>
      <dgm:t>
        <a:bodyPr/>
        <a:lstStyle/>
        <a:p>
          <a:endParaRPr lang="en-US"/>
        </a:p>
      </dgm:t>
    </dgm:pt>
    <dgm:pt modelId="{47E427E0-102C-4CDC-82E2-BBC2E7425FB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b="1" i="0"/>
            <a:t>Global Server Network:</a:t>
          </a:r>
          <a:r>
            <a:rPr lang="en-US" sz="1200" b="0" i="0"/>
            <a:t> Access to servers in multiple countries for bypassing geo-restrictions.</a:t>
          </a:r>
          <a:endParaRPr lang="en-US" sz="1200" dirty="0"/>
        </a:p>
      </dgm:t>
    </dgm:pt>
    <dgm:pt modelId="{F4130748-DE04-4E75-9632-DD38568E6326}" type="parTrans" cxnId="{BB1B243A-7900-434E-B664-B7B73E6A5B14}">
      <dgm:prSet/>
      <dgm:spPr/>
      <dgm:t>
        <a:bodyPr/>
        <a:lstStyle/>
        <a:p>
          <a:endParaRPr lang="en-US"/>
        </a:p>
      </dgm:t>
    </dgm:pt>
    <dgm:pt modelId="{B76626A9-F60F-4A10-AFDD-F6EEF4CADD8F}" type="sibTrans" cxnId="{BB1B243A-7900-434E-B664-B7B73E6A5B14}">
      <dgm:prSet/>
      <dgm:spPr/>
      <dgm:t>
        <a:bodyPr/>
        <a:lstStyle/>
        <a:p>
          <a:endParaRPr lang="en-US"/>
        </a:p>
      </dgm:t>
    </dgm:pt>
    <dgm:pt modelId="{A0F919B7-F788-4368-B29D-8439A73A25A4}" type="pres">
      <dgm:prSet presAssocID="{4FD5785F-4199-4693-8F44-54DFAAD3C889}" presName="root" presStyleCnt="0">
        <dgm:presLayoutVars>
          <dgm:dir/>
          <dgm:resizeHandles val="exact"/>
        </dgm:presLayoutVars>
      </dgm:prSet>
      <dgm:spPr/>
    </dgm:pt>
    <dgm:pt modelId="{2E77746D-1106-46E1-9BA7-662E4254D199}" type="pres">
      <dgm:prSet presAssocID="{A8E1C5B4-6801-4553-AEBA-EA0951C3AEB7}" presName="compNode" presStyleCnt="0"/>
      <dgm:spPr/>
    </dgm:pt>
    <dgm:pt modelId="{50090AE8-196F-415F-A18E-B54FB527791B}" type="pres">
      <dgm:prSet presAssocID="{A8E1C5B4-6801-4553-AEBA-EA0951C3AEB7}" presName="iconBgRect" presStyleLbl="bgShp" presStyleIdx="0" presStyleCnt="4"/>
      <dgm:spPr/>
    </dgm:pt>
    <dgm:pt modelId="{9AD6DFC0-60BD-43C5-8E85-8C46559C1025}" type="pres">
      <dgm:prSet presAssocID="{A8E1C5B4-6801-4553-AEBA-EA0951C3AE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2C045C34-563C-4C34-A59C-52441CEF040E}" type="pres">
      <dgm:prSet presAssocID="{A8E1C5B4-6801-4553-AEBA-EA0951C3AEB7}" presName="spaceRect" presStyleCnt="0"/>
      <dgm:spPr/>
    </dgm:pt>
    <dgm:pt modelId="{9FCB463C-77BC-4BB6-B5A4-4BA8EFAE4151}" type="pres">
      <dgm:prSet presAssocID="{A8E1C5B4-6801-4553-AEBA-EA0951C3AEB7}" presName="textRect" presStyleLbl="revTx" presStyleIdx="0" presStyleCnt="4">
        <dgm:presLayoutVars>
          <dgm:chMax val="1"/>
          <dgm:chPref val="1"/>
        </dgm:presLayoutVars>
      </dgm:prSet>
      <dgm:spPr/>
    </dgm:pt>
    <dgm:pt modelId="{F3304C6E-521D-48F7-AE6E-146A1C737387}" type="pres">
      <dgm:prSet presAssocID="{B05FB079-9DBA-470F-88D8-20F1C8A0E009}" presName="sibTrans" presStyleCnt="0"/>
      <dgm:spPr/>
    </dgm:pt>
    <dgm:pt modelId="{D4BC6904-F354-4EC0-B239-00E709E8AA66}" type="pres">
      <dgm:prSet presAssocID="{35C252AC-3A2F-4468-A7AD-035D9654D6D4}" presName="compNode" presStyleCnt="0"/>
      <dgm:spPr/>
    </dgm:pt>
    <dgm:pt modelId="{21EE5016-BD58-4EC8-A9D7-3547ED08EBDE}" type="pres">
      <dgm:prSet presAssocID="{35C252AC-3A2F-4468-A7AD-035D9654D6D4}" presName="iconBgRect" presStyleLbl="bgShp" presStyleIdx="1" presStyleCnt="4"/>
      <dgm:spPr/>
    </dgm:pt>
    <dgm:pt modelId="{A87D9066-6F4F-4007-A8E2-6CC6DAC40EC1}" type="pres">
      <dgm:prSet presAssocID="{35C252AC-3A2F-4468-A7AD-035D9654D6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182C553-50EF-47B1-B1E4-9175F95A43EC}" type="pres">
      <dgm:prSet presAssocID="{35C252AC-3A2F-4468-A7AD-035D9654D6D4}" presName="spaceRect" presStyleCnt="0"/>
      <dgm:spPr/>
    </dgm:pt>
    <dgm:pt modelId="{A1024F4E-DC90-4E15-8B52-6D5CEB39977C}" type="pres">
      <dgm:prSet presAssocID="{35C252AC-3A2F-4468-A7AD-035D9654D6D4}" presName="textRect" presStyleLbl="revTx" presStyleIdx="1" presStyleCnt="4">
        <dgm:presLayoutVars>
          <dgm:chMax val="1"/>
          <dgm:chPref val="1"/>
        </dgm:presLayoutVars>
      </dgm:prSet>
      <dgm:spPr/>
    </dgm:pt>
    <dgm:pt modelId="{7F645091-EC09-4504-A774-B7962BD615B3}" type="pres">
      <dgm:prSet presAssocID="{6F50E8C2-1533-449C-9A43-FF629852C663}" presName="sibTrans" presStyleCnt="0"/>
      <dgm:spPr/>
    </dgm:pt>
    <dgm:pt modelId="{104B4E50-2AF9-4AE3-A19B-3AB4AC05535C}" type="pres">
      <dgm:prSet presAssocID="{31F2CC06-1FA1-4D4B-A8F9-AF4A2C03B57A}" presName="compNode" presStyleCnt="0"/>
      <dgm:spPr/>
    </dgm:pt>
    <dgm:pt modelId="{8FF83154-1900-4DF3-816A-C10E4711EC55}" type="pres">
      <dgm:prSet presAssocID="{31F2CC06-1FA1-4D4B-A8F9-AF4A2C03B57A}" presName="iconBgRect" presStyleLbl="bgShp" presStyleIdx="2" presStyleCnt="4"/>
      <dgm:spPr/>
    </dgm:pt>
    <dgm:pt modelId="{A9CC0315-ACED-45F0-88CC-6CB401D9AF56}" type="pres">
      <dgm:prSet presAssocID="{31F2CC06-1FA1-4D4B-A8F9-AF4A2C03B5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CB50E9EA-A699-41A4-B2B6-CED45D2A3919}" type="pres">
      <dgm:prSet presAssocID="{31F2CC06-1FA1-4D4B-A8F9-AF4A2C03B57A}" presName="spaceRect" presStyleCnt="0"/>
      <dgm:spPr/>
    </dgm:pt>
    <dgm:pt modelId="{2DDFFD2A-E290-469C-816C-E091F9ADD751}" type="pres">
      <dgm:prSet presAssocID="{31F2CC06-1FA1-4D4B-A8F9-AF4A2C03B57A}" presName="textRect" presStyleLbl="revTx" presStyleIdx="2" presStyleCnt="4">
        <dgm:presLayoutVars>
          <dgm:chMax val="1"/>
          <dgm:chPref val="1"/>
        </dgm:presLayoutVars>
      </dgm:prSet>
      <dgm:spPr/>
    </dgm:pt>
    <dgm:pt modelId="{B3DA50AE-4743-4C88-A7C0-1AFBCF8CDA3D}" type="pres">
      <dgm:prSet presAssocID="{2C9FC0F9-2ABC-4FA0-964B-EB160AD2697E}" presName="sibTrans" presStyleCnt="0"/>
      <dgm:spPr/>
    </dgm:pt>
    <dgm:pt modelId="{296D0BA1-04F9-46A4-AC04-60B6F97CEE15}" type="pres">
      <dgm:prSet presAssocID="{47E427E0-102C-4CDC-82E2-BBC2E7425FB5}" presName="compNode" presStyleCnt="0"/>
      <dgm:spPr/>
    </dgm:pt>
    <dgm:pt modelId="{01863AFE-CBD9-4789-A4B3-7D00F93D0DA1}" type="pres">
      <dgm:prSet presAssocID="{47E427E0-102C-4CDC-82E2-BBC2E7425FB5}" presName="iconBgRect" presStyleLbl="bgShp" presStyleIdx="3" presStyleCnt="4"/>
      <dgm:spPr/>
    </dgm:pt>
    <dgm:pt modelId="{4380121D-950A-4454-B61B-48E5CF662D78}" type="pres">
      <dgm:prSet presAssocID="{47E427E0-102C-4CDC-82E2-BBC2E7425F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EBAF2F0-79A1-4099-8A2C-FDEB8F030272}" type="pres">
      <dgm:prSet presAssocID="{47E427E0-102C-4CDC-82E2-BBC2E7425FB5}" presName="spaceRect" presStyleCnt="0"/>
      <dgm:spPr/>
    </dgm:pt>
    <dgm:pt modelId="{BD6FA28E-FE7E-4954-9386-2140601B623A}" type="pres">
      <dgm:prSet presAssocID="{47E427E0-102C-4CDC-82E2-BBC2E7425FB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D26050D-B006-4757-9DF3-D1918DEDC947}" type="presOf" srcId="{47E427E0-102C-4CDC-82E2-BBC2E7425FB5}" destId="{BD6FA28E-FE7E-4954-9386-2140601B623A}" srcOrd="0" destOrd="0" presId="urn:microsoft.com/office/officeart/2018/5/layout/IconCircleLabelList"/>
    <dgm:cxn modelId="{BB1B243A-7900-434E-B664-B7B73E6A5B14}" srcId="{4FD5785F-4199-4693-8F44-54DFAAD3C889}" destId="{47E427E0-102C-4CDC-82E2-BBC2E7425FB5}" srcOrd="3" destOrd="0" parTransId="{F4130748-DE04-4E75-9632-DD38568E6326}" sibTransId="{B76626A9-F60F-4A10-AFDD-F6EEF4CADD8F}"/>
    <dgm:cxn modelId="{C4E33F4B-2CEC-492B-AE03-58BA78A74CA9}" type="presOf" srcId="{A8E1C5B4-6801-4553-AEBA-EA0951C3AEB7}" destId="{9FCB463C-77BC-4BB6-B5A4-4BA8EFAE4151}" srcOrd="0" destOrd="0" presId="urn:microsoft.com/office/officeart/2018/5/layout/IconCircleLabelList"/>
    <dgm:cxn modelId="{1B15DD7C-B0BA-410C-A3E7-CFFC2854E370}" srcId="{4FD5785F-4199-4693-8F44-54DFAAD3C889}" destId="{35C252AC-3A2F-4468-A7AD-035D9654D6D4}" srcOrd="1" destOrd="0" parTransId="{0D1B7CAC-9849-4961-8787-13151CFF6E81}" sibTransId="{6F50E8C2-1533-449C-9A43-FF629852C663}"/>
    <dgm:cxn modelId="{296422A2-37D4-4913-8C04-CE435ACDCAE3}" type="presOf" srcId="{35C252AC-3A2F-4468-A7AD-035D9654D6D4}" destId="{A1024F4E-DC90-4E15-8B52-6D5CEB39977C}" srcOrd="0" destOrd="0" presId="urn:microsoft.com/office/officeart/2018/5/layout/IconCircleLabelList"/>
    <dgm:cxn modelId="{D0C015A8-60DF-4647-ABFF-073BBE53B114}" type="presOf" srcId="{4FD5785F-4199-4693-8F44-54DFAAD3C889}" destId="{A0F919B7-F788-4368-B29D-8439A73A25A4}" srcOrd="0" destOrd="0" presId="urn:microsoft.com/office/officeart/2018/5/layout/IconCircleLabelList"/>
    <dgm:cxn modelId="{22ECA6F1-6A81-4FCA-9E46-3757E5BA6B29}" srcId="{4FD5785F-4199-4693-8F44-54DFAAD3C889}" destId="{31F2CC06-1FA1-4D4B-A8F9-AF4A2C03B57A}" srcOrd="2" destOrd="0" parTransId="{BAE0DD51-52B2-4B4B-8512-45FE0C529777}" sibTransId="{2C9FC0F9-2ABC-4FA0-964B-EB160AD2697E}"/>
    <dgm:cxn modelId="{236287F3-D0E3-46BC-8BF0-E7C5A1AF5C34}" type="presOf" srcId="{31F2CC06-1FA1-4D4B-A8F9-AF4A2C03B57A}" destId="{2DDFFD2A-E290-469C-816C-E091F9ADD751}" srcOrd="0" destOrd="0" presId="urn:microsoft.com/office/officeart/2018/5/layout/IconCircleLabelList"/>
    <dgm:cxn modelId="{91D445F6-A5A5-4E67-822F-C9FF0525F496}" srcId="{4FD5785F-4199-4693-8F44-54DFAAD3C889}" destId="{A8E1C5B4-6801-4553-AEBA-EA0951C3AEB7}" srcOrd="0" destOrd="0" parTransId="{31DDC9AA-4F11-436A-96E4-777CB08F56D9}" sibTransId="{B05FB079-9DBA-470F-88D8-20F1C8A0E009}"/>
    <dgm:cxn modelId="{C9C36818-48CC-4789-8980-16B49E756CFB}" type="presParOf" srcId="{A0F919B7-F788-4368-B29D-8439A73A25A4}" destId="{2E77746D-1106-46E1-9BA7-662E4254D199}" srcOrd="0" destOrd="0" presId="urn:microsoft.com/office/officeart/2018/5/layout/IconCircleLabelList"/>
    <dgm:cxn modelId="{7AD9AE82-7AB8-49BC-B24B-1398A330C836}" type="presParOf" srcId="{2E77746D-1106-46E1-9BA7-662E4254D199}" destId="{50090AE8-196F-415F-A18E-B54FB527791B}" srcOrd="0" destOrd="0" presId="urn:microsoft.com/office/officeart/2018/5/layout/IconCircleLabelList"/>
    <dgm:cxn modelId="{101D48EF-FB0E-42F7-B43C-CBC3E059E35A}" type="presParOf" srcId="{2E77746D-1106-46E1-9BA7-662E4254D199}" destId="{9AD6DFC0-60BD-43C5-8E85-8C46559C1025}" srcOrd="1" destOrd="0" presId="urn:microsoft.com/office/officeart/2018/5/layout/IconCircleLabelList"/>
    <dgm:cxn modelId="{0347A61F-C350-4AAF-8302-A7567DD79904}" type="presParOf" srcId="{2E77746D-1106-46E1-9BA7-662E4254D199}" destId="{2C045C34-563C-4C34-A59C-52441CEF040E}" srcOrd="2" destOrd="0" presId="urn:microsoft.com/office/officeart/2018/5/layout/IconCircleLabelList"/>
    <dgm:cxn modelId="{22C98D7D-5A4E-4428-97B1-BDD96EB98A53}" type="presParOf" srcId="{2E77746D-1106-46E1-9BA7-662E4254D199}" destId="{9FCB463C-77BC-4BB6-B5A4-4BA8EFAE4151}" srcOrd="3" destOrd="0" presId="urn:microsoft.com/office/officeart/2018/5/layout/IconCircleLabelList"/>
    <dgm:cxn modelId="{54D42B34-626F-4D6F-A9D6-25042F731056}" type="presParOf" srcId="{A0F919B7-F788-4368-B29D-8439A73A25A4}" destId="{F3304C6E-521D-48F7-AE6E-146A1C737387}" srcOrd="1" destOrd="0" presId="urn:microsoft.com/office/officeart/2018/5/layout/IconCircleLabelList"/>
    <dgm:cxn modelId="{D11775BB-B5C3-497A-9E16-51ADE3C7BEEE}" type="presParOf" srcId="{A0F919B7-F788-4368-B29D-8439A73A25A4}" destId="{D4BC6904-F354-4EC0-B239-00E709E8AA66}" srcOrd="2" destOrd="0" presId="urn:microsoft.com/office/officeart/2018/5/layout/IconCircleLabelList"/>
    <dgm:cxn modelId="{1FBE8BD1-246D-4FE0-B5F8-EBCBC93B9EDC}" type="presParOf" srcId="{D4BC6904-F354-4EC0-B239-00E709E8AA66}" destId="{21EE5016-BD58-4EC8-A9D7-3547ED08EBDE}" srcOrd="0" destOrd="0" presId="urn:microsoft.com/office/officeart/2018/5/layout/IconCircleLabelList"/>
    <dgm:cxn modelId="{26B7295D-A64A-4D27-8495-2A6B95D965AD}" type="presParOf" srcId="{D4BC6904-F354-4EC0-B239-00E709E8AA66}" destId="{A87D9066-6F4F-4007-A8E2-6CC6DAC40EC1}" srcOrd="1" destOrd="0" presId="urn:microsoft.com/office/officeart/2018/5/layout/IconCircleLabelList"/>
    <dgm:cxn modelId="{C8BF9128-C4D1-454B-8D95-00E7E23D8D07}" type="presParOf" srcId="{D4BC6904-F354-4EC0-B239-00E709E8AA66}" destId="{3182C553-50EF-47B1-B1E4-9175F95A43EC}" srcOrd="2" destOrd="0" presId="urn:microsoft.com/office/officeart/2018/5/layout/IconCircleLabelList"/>
    <dgm:cxn modelId="{42588112-3424-418C-BC77-17EAF38EEE13}" type="presParOf" srcId="{D4BC6904-F354-4EC0-B239-00E709E8AA66}" destId="{A1024F4E-DC90-4E15-8B52-6D5CEB39977C}" srcOrd="3" destOrd="0" presId="urn:microsoft.com/office/officeart/2018/5/layout/IconCircleLabelList"/>
    <dgm:cxn modelId="{B401E2CC-AE77-4C3F-9008-3E68F187C527}" type="presParOf" srcId="{A0F919B7-F788-4368-B29D-8439A73A25A4}" destId="{7F645091-EC09-4504-A774-B7962BD615B3}" srcOrd="3" destOrd="0" presId="urn:microsoft.com/office/officeart/2018/5/layout/IconCircleLabelList"/>
    <dgm:cxn modelId="{B3E60E19-6EB3-42CE-96BD-C12360D20976}" type="presParOf" srcId="{A0F919B7-F788-4368-B29D-8439A73A25A4}" destId="{104B4E50-2AF9-4AE3-A19B-3AB4AC05535C}" srcOrd="4" destOrd="0" presId="urn:microsoft.com/office/officeart/2018/5/layout/IconCircleLabelList"/>
    <dgm:cxn modelId="{FA756FD2-785B-4157-A756-3D2B153B7B40}" type="presParOf" srcId="{104B4E50-2AF9-4AE3-A19B-3AB4AC05535C}" destId="{8FF83154-1900-4DF3-816A-C10E4711EC55}" srcOrd="0" destOrd="0" presId="urn:microsoft.com/office/officeart/2018/5/layout/IconCircleLabelList"/>
    <dgm:cxn modelId="{1A0FBD84-46A7-4ED1-AC6F-AF0989BD407C}" type="presParOf" srcId="{104B4E50-2AF9-4AE3-A19B-3AB4AC05535C}" destId="{A9CC0315-ACED-45F0-88CC-6CB401D9AF56}" srcOrd="1" destOrd="0" presId="urn:microsoft.com/office/officeart/2018/5/layout/IconCircleLabelList"/>
    <dgm:cxn modelId="{A9E24993-7411-4805-92E2-040C4C22BD43}" type="presParOf" srcId="{104B4E50-2AF9-4AE3-A19B-3AB4AC05535C}" destId="{CB50E9EA-A699-41A4-B2B6-CED45D2A3919}" srcOrd="2" destOrd="0" presId="urn:microsoft.com/office/officeart/2018/5/layout/IconCircleLabelList"/>
    <dgm:cxn modelId="{9A058D35-FB97-4682-8DC5-5B65251BD128}" type="presParOf" srcId="{104B4E50-2AF9-4AE3-A19B-3AB4AC05535C}" destId="{2DDFFD2A-E290-469C-816C-E091F9ADD751}" srcOrd="3" destOrd="0" presId="urn:microsoft.com/office/officeart/2018/5/layout/IconCircleLabelList"/>
    <dgm:cxn modelId="{4FA2822D-F329-4A20-B2E8-EC1E6169D547}" type="presParOf" srcId="{A0F919B7-F788-4368-B29D-8439A73A25A4}" destId="{B3DA50AE-4743-4C88-A7C0-1AFBCF8CDA3D}" srcOrd="5" destOrd="0" presId="urn:microsoft.com/office/officeart/2018/5/layout/IconCircleLabelList"/>
    <dgm:cxn modelId="{7715223B-136C-44C2-A383-42E9E49F7F57}" type="presParOf" srcId="{A0F919B7-F788-4368-B29D-8439A73A25A4}" destId="{296D0BA1-04F9-46A4-AC04-60B6F97CEE15}" srcOrd="6" destOrd="0" presId="urn:microsoft.com/office/officeart/2018/5/layout/IconCircleLabelList"/>
    <dgm:cxn modelId="{0D83893C-4187-4FF2-98D5-A4E367C10284}" type="presParOf" srcId="{296D0BA1-04F9-46A4-AC04-60B6F97CEE15}" destId="{01863AFE-CBD9-4789-A4B3-7D00F93D0DA1}" srcOrd="0" destOrd="0" presId="urn:microsoft.com/office/officeart/2018/5/layout/IconCircleLabelList"/>
    <dgm:cxn modelId="{034F5CCC-1686-439E-8085-998C99D70B82}" type="presParOf" srcId="{296D0BA1-04F9-46A4-AC04-60B6F97CEE15}" destId="{4380121D-950A-4454-B61B-48E5CF662D78}" srcOrd="1" destOrd="0" presId="urn:microsoft.com/office/officeart/2018/5/layout/IconCircleLabelList"/>
    <dgm:cxn modelId="{0B6CB35C-E7DD-4BD8-ACAF-4AC070036941}" type="presParOf" srcId="{296D0BA1-04F9-46A4-AC04-60B6F97CEE15}" destId="{3EBAF2F0-79A1-4099-8A2C-FDEB8F030272}" srcOrd="2" destOrd="0" presId="urn:microsoft.com/office/officeart/2018/5/layout/IconCircleLabelList"/>
    <dgm:cxn modelId="{5E361D31-2C42-43BE-A972-101891535180}" type="presParOf" srcId="{296D0BA1-04F9-46A4-AC04-60B6F97CEE15}" destId="{BD6FA28E-FE7E-4954-9386-2140601B623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03E34B-7981-4C7F-9D3A-456B5ECB963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B210D-2B27-4DDA-9E45-2F4BDE37C64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/>
            <a:t>Encryption:</a:t>
          </a:r>
          <a:endParaRPr lang="en-US"/>
        </a:p>
      </dgm:t>
    </dgm:pt>
    <dgm:pt modelId="{FA5109F4-3707-4374-9DDF-1C9BD10BCD93}" type="parTrans" cxnId="{0B323B7A-05FD-4F7E-A22A-F44A245813E7}">
      <dgm:prSet/>
      <dgm:spPr/>
      <dgm:t>
        <a:bodyPr/>
        <a:lstStyle/>
        <a:p>
          <a:endParaRPr lang="en-US"/>
        </a:p>
      </dgm:t>
    </dgm:pt>
    <dgm:pt modelId="{CCFC1584-B8C9-4213-83C3-254B7F0B492E}" type="sibTrans" cxnId="{0B323B7A-05FD-4F7E-A22A-F44A245813E7}">
      <dgm:prSet/>
      <dgm:spPr/>
      <dgm:t>
        <a:bodyPr/>
        <a:lstStyle/>
        <a:p>
          <a:endParaRPr lang="en-US"/>
        </a:p>
      </dgm:t>
    </dgm:pt>
    <dgm:pt modelId="{640FDB9A-9001-43EE-9C77-6BCF0127A1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Utilizes strong encryption protocols to safeguard data.</a:t>
          </a:r>
          <a:endParaRPr lang="en-US" dirty="0"/>
        </a:p>
      </dgm:t>
    </dgm:pt>
    <dgm:pt modelId="{1FBBB985-BED4-42D9-8B89-74A1738B5C04}" type="parTrans" cxnId="{EA201D1E-CBB8-4503-88F1-FDA64E983BA5}">
      <dgm:prSet/>
      <dgm:spPr/>
      <dgm:t>
        <a:bodyPr/>
        <a:lstStyle/>
        <a:p>
          <a:endParaRPr lang="en-US"/>
        </a:p>
      </dgm:t>
    </dgm:pt>
    <dgm:pt modelId="{F6351670-8AA0-43FD-BD2D-6B0216066490}" type="sibTrans" cxnId="{EA201D1E-CBB8-4503-88F1-FDA64E983BA5}">
      <dgm:prSet/>
      <dgm:spPr/>
      <dgm:t>
        <a:bodyPr/>
        <a:lstStyle/>
        <a:p>
          <a:endParaRPr lang="en-US"/>
        </a:p>
      </dgm:t>
    </dgm:pt>
    <dgm:pt modelId="{59283636-1C37-4AC9-A4B4-82C97639D1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/>
            <a:t>User Authentication:</a:t>
          </a:r>
          <a:endParaRPr lang="en-US"/>
        </a:p>
      </dgm:t>
    </dgm:pt>
    <dgm:pt modelId="{4F04639C-7580-4C3B-9AB7-F1DA774EC1F0}" type="parTrans" cxnId="{C059ABF3-BCFE-407B-8A8D-78E0A71FF33D}">
      <dgm:prSet/>
      <dgm:spPr/>
      <dgm:t>
        <a:bodyPr/>
        <a:lstStyle/>
        <a:p>
          <a:endParaRPr lang="en-US"/>
        </a:p>
      </dgm:t>
    </dgm:pt>
    <dgm:pt modelId="{3D176D5B-D6D0-4E2D-BCEA-236C69997D1A}" type="sibTrans" cxnId="{C059ABF3-BCFE-407B-8A8D-78E0A71FF33D}">
      <dgm:prSet/>
      <dgm:spPr/>
      <dgm:t>
        <a:bodyPr/>
        <a:lstStyle/>
        <a:p>
          <a:endParaRPr lang="en-US"/>
        </a:p>
      </dgm:t>
    </dgm:pt>
    <dgm:pt modelId="{9A859021-45FE-406F-82AD-B90B100196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Requires institutional credentials for secure access.</a:t>
          </a:r>
          <a:endParaRPr lang="en-US"/>
        </a:p>
      </dgm:t>
    </dgm:pt>
    <dgm:pt modelId="{D258FA4E-0365-4D82-B0C6-2FD0186BFA6E}" type="parTrans" cxnId="{54C74032-9A4E-4DB1-A5D3-4565DA1305CA}">
      <dgm:prSet/>
      <dgm:spPr/>
      <dgm:t>
        <a:bodyPr/>
        <a:lstStyle/>
        <a:p>
          <a:endParaRPr lang="en-US"/>
        </a:p>
      </dgm:t>
    </dgm:pt>
    <dgm:pt modelId="{B7CE2FF7-13F6-4867-B167-BE7A5EC82E80}" type="sibTrans" cxnId="{54C74032-9A4E-4DB1-A5D3-4565DA1305CA}">
      <dgm:prSet/>
      <dgm:spPr/>
      <dgm:t>
        <a:bodyPr/>
        <a:lstStyle/>
        <a:p>
          <a:endParaRPr lang="en-US"/>
        </a:p>
      </dgm:t>
    </dgm:pt>
    <dgm:pt modelId="{CF114781-DDE6-4D7C-9ECB-2B1B9D3F0B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/>
            <a:t>Multi-Platform Compatibility:</a:t>
          </a:r>
          <a:endParaRPr lang="en-US"/>
        </a:p>
      </dgm:t>
    </dgm:pt>
    <dgm:pt modelId="{9C47B3FB-997A-433C-9D5C-984D3288A562}" type="parTrans" cxnId="{B3E3BB1C-9D9D-461D-A4C2-908C5C8E48D6}">
      <dgm:prSet/>
      <dgm:spPr/>
      <dgm:t>
        <a:bodyPr/>
        <a:lstStyle/>
        <a:p>
          <a:endParaRPr lang="en-US"/>
        </a:p>
      </dgm:t>
    </dgm:pt>
    <dgm:pt modelId="{A9C64006-FA8A-459F-A9A6-7BEAEC1B38E6}" type="sibTrans" cxnId="{B3E3BB1C-9D9D-461D-A4C2-908C5C8E48D6}">
      <dgm:prSet/>
      <dgm:spPr/>
      <dgm:t>
        <a:bodyPr/>
        <a:lstStyle/>
        <a:p>
          <a:endParaRPr lang="en-US"/>
        </a:p>
      </dgm:t>
    </dgm:pt>
    <dgm:pt modelId="{13EE580F-4266-41D7-90FF-E6318147A7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Available on Windows, macOS, Linux, iOS, and Android.</a:t>
          </a:r>
          <a:endParaRPr lang="en-US" dirty="0"/>
        </a:p>
      </dgm:t>
    </dgm:pt>
    <dgm:pt modelId="{F6200BFE-3480-4051-BF30-EF989F5D1263}" type="parTrans" cxnId="{D92FA6D3-6BA1-447A-96DB-B00A1B09E60C}">
      <dgm:prSet/>
      <dgm:spPr/>
      <dgm:t>
        <a:bodyPr/>
        <a:lstStyle/>
        <a:p>
          <a:endParaRPr lang="en-US"/>
        </a:p>
      </dgm:t>
    </dgm:pt>
    <dgm:pt modelId="{952D3777-E0DA-4BBF-8DA2-4C966057EC47}" type="sibTrans" cxnId="{D92FA6D3-6BA1-447A-96DB-B00A1B09E60C}">
      <dgm:prSet/>
      <dgm:spPr/>
      <dgm:t>
        <a:bodyPr/>
        <a:lstStyle/>
        <a:p>
          <a:endParaRPr lang="en-US"/>
        </a:p>
      </dgm:t>
    </dgm:pt>
    <dgm:pt modelId="{CD5E89EB-3ABF-4599-B951-29FFCB5FD662}" type="pres">
      <dgm:prSet presAssocID="{C203E34B-7981-4C7F-9D3A-456B5ECB9638}" presName="root" presStyleCnt="0">
        <dgm:presLayoutVars>
          <dgm:dir/>
          <dgm:resizeHandles val="exact"/>
        </dgm:presLayoutVars>
      </dgm:prSet>
      <dgm:spPr/>
    </dgm:pt>
    <dgm:pt modelId="{9674D73A-E7CD-4AFD-8B43-F3B3968FEDEF}" type="pres">
      <dgm:prSet presAssocID="{73CB210D-2B27-4DDA-9E45-2F4BDE37C64A}" presName="compNode" presStyleCnt="0"/>
      <dgm:spPr/>
    </dgm:pt>
    <dgm:pt modelId="{383AB102-1C8E-4B6B-8C68-93A85970EF1D}" type="pres">
      <dgm:prSet presAssocID="{73CB210D-2B27-4DDA-9E45-2F4BDE37C6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89176FC-F96F-4EA4-8F67-2EFCED7B5396}" type="pres">
      <dgm:prSet presAssocID="{73CB210D-2B27-4DDA-9E45-2F4BDE37C64A}" presName="iconSpace" presStyleCnt="0"/>
      <dgm:spPr/>
    </dgm:pt>
    <dgm:pt modelId="{7E630164-A44A-49D5-BA10-E5AB1FDE021D}" type="pres">
      <dgm:prSet presAssocID="{73CB210D-2B27-4DDA-9E45-2F4BDE37C64A}" presName="parTx" presStyleLbl="revTx" presStyleIdx="0" presStyleCnt="6">
        <dgm:presLayoutVars>
          <dgm:chMax val="0"/>
          <dgm:chPref val="0"/>
        </dgm:presLayoutVars>
      </dgm:prSet>
      <dgm:spPr/>
    </dgm:pt>
    <dgm:pt modelId="{7958EF43-D986-4AEA-8536-A325C60FE2B3}" type="pres">
      <dgm:prSet presAssocID="{73CB210D-2B27-4DDA-9E45-2F4BDE37C64A}" presName="txSpace" presStyleCnt="0"/>
      <dgm:spPr/>
    </dgm:pt>
    <dgm:pt modelId="{EA40D1B2-F962-4651-9C2D-4E28407895C5}" type="pres">
      <dgm:prSet presAssocID="{73CB210D-2B27-4DDA-9E45-2F4BDE37C64A}" presName="desTx" presStyleLbl="revTx" presStyleIdx="1" presStyleCnt="6">
        <dgm:presLayoutVars/>
      </dgm:prSet>
      <dgm:spPr/>
    </dgm:pt>
    <dgm:pt modelId="{DE039B6C-E428-402C-8FB8-499F646906C3}" type="pres">
      <dgm:prSet presAssocID="{CCFC1584-B8C9-4213-83C3-254B7F0B492E}" presName="sibTrans" presStyleCnt="0"/>
      <dgm:spPr/>
    </dgm:pt>
    <dgm:pt modelId="{A6C79587-87E0-4D80-8F91-A42AE868EF9F}" type="pres">
      <dgm:prSet presAssocID="{59283636-1C37-4AC9-A4B4-82C97639D1E1}" presName="compNode" presStyleCnt="0"/>
      <dgm:spPr/>
    </dgm:pt>
    <dgm:pt modelId="{AF66A063-5F5D-4F73-8E0E-CE138822F079}" type="pres">
      <dgm:prSet presAssocID="{59283636-1C37-4AC9-A4B4-82C97639D1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48D12E7F-20F3-410A-80EE-7AF9A4214B99}" type="pres">
      <dgm:prSet presAssocID="{59283636-1C37-4AC9-A4B4-82C97639D1E1}" presName="iconSpace" presStyleCnt="0"/>
      <dgm:spPr/>
    </dgm:pt>
    <dgm:pt modelId="{C1551881-8197-46EF-BB33-FE3F001EA6C3}" type="pres">
      <dgm:prSet presAssocID="{59283636-1C37-4AC9-A4B4-82C97639D1E1}" presName="parTx" presStyleLbl="revTx" presStyleIdx="2" presStyleCnt="6">
        <dgm:presLayoutVars>
          <dgm:chMax val="0"/>
          <dgm:chPref val="0"/>
        </dgm:presLayoutVars>
      </dgm:prSet>
      <dgm:spPr/>
    </dgm:pt>
    <dgm:pt modelId="{876B271C-F582-40D8-A672-80D8C3D554C8}" type="pres">
      <dgm:prSet presAssocID="{59283636-1C37-4AC9-A4B4-82C97639D1E1}" presName="txSpace" presStyleCnt="0"/>
      <dgm:spPr/>
    </dgm:pt>
    <dgm:pt modelId="{3647097C-B23B-41A2-8765-ECA481B40C97}" type="pres">
      <dgm:prSet presAssocID="{59283636-1C37-4AC9-A4B4-82C97639D1E1}" presName="desTx" presStyleLbl="revTx" presStyleIdx="3" presStyleCnt="6">
        <dgm:presLayoutVars/>
      </dgm:prSet>
      <dgm:spPr/>
    </dgm:pt>
    <dgm:pt modelId="{AF14283C-3028-40BA-A079-702FF207047A}" type="pres">
      <dgm:prSet presAssocID="{3D176D5B-D6D0-4E2D-BCEA-236C69997D1A}" presName="sibTrans" presStyleCnt="0"/>
      <dgm:spPr/>
    </dgm:pt>
    <dgm:pt modelId="{1A01BD6E-7C1D-45E8-974E-E6E4A067BE09}" type="pres">
      <dgm:prSet presAssocID="{CF114781-DDE6-4D7C-9ECB-2B1B9D3F0BB8}" presName="compNode" presStyleCnt="0"/>
      <dgm:spPr/>
    </dgm:pt>
    <dgm:pt modelId="{63ED0180-C274-40D9-9740-0B87EA560122}" type="pres">
      <dgm:prSet presAssocID="{CF114781-DDE6-4D7C-9ECB-2B1B9D3F0B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DB931CD7-D307-4735-8D4D-E70B23DB33A8}" type="pres">
      <dgm:prSet presAssocID="{CF114781-DDE6-4D7C-9ECB-2B1B9D3F0BB8}" presName="iconSpace" presStyleCnt="0"/>
      <dgm:spPr/>
    </dgm:pt>
    <dgm:pt modelId="{73A0134C-10F7-4E1B-B1F2-2D3596DE0440}" type="pres">
      <dgm:prSet presAssocID="{CF114781-DDE6-4D7C-9ECB-2B1B9D3F0BB8}" presName="parTx" presStyleLbl="revTx" presStyleIdx="4" presStyleCnt="6">
        <dgm:presLayoutVars>
          <dgm:chMax val="0"/>
          <dgm:chPref val="0"/>
        </dgm:presLayoutVars>
      </dgm:prSet>
      <dgm:spPr/>
    </dgm:pt>
    <dgm:pt modelId="{BD1C1F3C-B61D-4A71-99C5-9633CC711266}" type="pres">
      <dgm:prSet presAssocID="{CF114781-DDE6-4D7C-9ECB-2B1B9D3F0BB8}" presName="txSpace" presStyleCnt="0"/>
      <dgm:spPr/>
    </dgm:pt>
    <dgm:pt modelId="{C01C3457-A511-439F-96BB-3EFAC8CBA941}" type="pres">
      <dgm:prSet presAssocID="{CF114781-DDE6-4D7C-9ECB-2B1B9D3F0BB8}" presName="desTx" presStyleLbl="revTx" presStyleIdx="5" presStyleCnt="6">
        <dgm:presLayoutVars/>
      </dgm:prSet>
      <dgm:spPr/>
    </dgm:pt>
  </dgm:ptLst>
  <dgm:cxnLst>
    <dgm:cxn modelId="{B3E3BB1C-9D9D-461D-A4C2-908C5C8E48D6}" srcId="{C203E34B-7981-4C7F-9D3A-456B5ECB9638}" destId="{CF114781-DDE6-4D7C-9ECB-2B1B9D3F0BB8}" srcOrd="2" destOrd="0" parTransId="{9C47B3FB-997A-433C-9D5C-984D3288A562}" sibTransId="{A9C64006-FA8A-459F-A9A6-7BEAEC1B38E6}"/>
    <dgm:cxn modelId="{EA201D1E-CBB8-4503-88F1-FDA64E983BA5}" srcId="{73CB210D-2B27-4DDA-9E45-2F4BDE37C64A}" destId="{640FDB9A-9001-43EE-9C77-6BCF0127A1A1}" srcOrd="0" destOrd="0" parTransId="{1FBBB985-BED4-42D9-8B89-74A1738B5C04}" sibTransId="{F6351670-8AA0-43FD-BD2D-6B0216066490}"/>
    <dgm:cxn modelId="{54C74032-9A4E-4DB1-A5D3-4565DA1305CA}" srcId="{59283636-1C37-4AC9-A4B4-82C97639D1E1}" destId="{9A859021-45FE-406F-82AD-B90B100196BD}" srcOrd="0" destOrd="0" parTransId="{D258FA4E-0365-4D82-B0C6-2FD0186BFA6E}" sibTransId="{B7CE2FF7-13F6-4867-B167-BE7A5EC82E80}"/>
    <dgm:cxn modelId="{B47E9532-8240-4927-B269-7B58462629D4}" type="presOf" srcId="{CF114781-DDE6-4D7C-9ECB-2B1B9D3F0BB8}" destId="{73A0134C-10F7-4E1B-B1F2-2D3596DE0440}" srcOrd="0" destOrd="0" presId="urn:microsoft.com/office/officeart/2018/5/layout/CenteredIconLabelDescriptionList"/>
    <dgm:cxn modelId="{0E3DDC37-C809-4836-8284-0F72C58ED579}" type="presOf" srcId="{C203E34B-7981-4C7F-9D3A-456B5ECB9638}" destId="{CD5E89EB-3ABF-4599-B951-29FFCB5FD662}" srcOrd="0" destOrd="0" presId="urn:microsoft.com/office/officeart/2018/5/layout/CenteredIconLabelDescriptionList"/>
    <dgm:cxn modelId="{334E3D65-0399-4509-8FC0-5511C14F09D2}" type="presOf" srcId="{13EE580F-4266-41D7-90FF-E6318147A7DD}" destId="{C01C3457-A511-439F-96BB-3EFAC8CBA941}" srcOrd="0" destOrd="0" presId="urn:microsoft.com/office/officeart/2018/5/layout/CenteredIconLabelDescriptionList"/>
    <dgm:cxn modelId="{0B323B7A-05FD-4F7E-A22A-F44A245813E7}" srcId="{C203E34B-7981-4C7F-9D3A-456B5ECB9638}" destId="{73CB210D-2B27-4DDA-9E45-2F4BDE37C64A}" srcOrd="0" destOrd="0" parTransId="{FA5109F4-3707-4374-9DDF-1C9BD10BCD93}" sibTransId="{CCFC1584-B8C9-4213-83C3-254B7F0B492E}"/>
    <dgm:cxn modelId="{BB6F465A-6C5E-4E55-8D39-488458EC3C84}" type="presOf" srcId="{73CB210D-2B27-4DDA-9E45-2F4BDE37C64A}" destId="{7E630164-A44A-49D5-BA10-E5AB1FDE021D}" srcOrd="0" destOrd="0" presId="urn:microsoft.com/office/officeart/2018/5/layout/CenteredIconLabelDescriptionList"/>
    <dgm:cxn modelId="{D92FA6D3-6BA1-447A-96DB-B00A1B09E60C}" srcId="{CF114781-DDE6-4D7C-9ECB-2B1B9D3F0BB8}" destId="{13EE580F-4266-41D7-90FF-E6318147A7DD}" srcOrd="0" destOrd="0" parTransId="{F6200BFE-3480-4051-BF30-EF989F5D1263}" sibTransId="{952D3777-E0DA-4BBF-8DA2-4C966057EC47}"/>
    <dgm:cxn modelId="{CC6D03D6-CC3B-468B-AE6A-D0F11BAC4F76}" type="presOf" srcId="{640FDB9A-9001-43EE-9C77-6BCF0127A1A1}" destId="{EA40D1B2-F962-4651-9C2D-4E28407895C5}" srcOrd="0" destOrd="0" presId="urn:microsoft.com/office/officeart/2018/5/layout/CenteredIconLabelDescriptionList"/>
    <dgm:cxn modelId="{9927C1EE-14B3-4037-BD79-852A1A132CC2}" type="presOf" srcId="{59283636-1C37-4AC9-A4B4-82C97639D1E1}" destId="{C1551881-8197-46EF-BB33-FE3F001EA6C3}" srcOrd="0" destOrd="0" presId="urn:microsoft.com/office/officeart/2018/5/layout/CenteredIconLabelDescriptionList"/>
    <dgm:cxn modelId="{6A2CCDF2-69D0-4BEF-A315-6EA2D717D30A}" type="presOf" srcId="{9A859021-45FE-406F-82AD-B90B100196BD}" destId="{3647097C-B23B-41A2-8765-ECA481B40C97}" srcOrd="0" destOrd="0" presId="urn:microsoft.com/office/officeart/2018/5/layout/CenteredIconLabelDescriptionList"/>
    <dgm:cxn modelId="{C059ABF3-BCFE-407B-8A8D-78E0A71FF33D}" srcId="{C203E34B-7981-4C7F-9D3A-456B5ECB9638}" destId="{59283636-1C37-4AC9-A4B4-82C97639D1E1}" srcOrd="1" destOrd="0" parTransId="{4F04639C-7580-4C3B-9AB7-F1DA774EC1F0}" sibTransId="{3D176D5B-D6D0-4E2D-BCEA-236C69997D1A}"/>
    <dgm:cxn modelId="{9E763243-57A7-4331-9481-513B9708ADF5}" type="presParOf" srcId="{CD5E89EB-3ABF-4599-B951-29FFCB5FD662}" destId="{9674D73A-E7CD-4AFD-8B43-F3B3968FEDEF}" srcOrd="0" destOrd="0" presId="urn:microsoft.com/office/officeart/2018/5/layout/CenteredIconLabelDescriptionList"/>
    <dgm:cxn modelId="{07A132C9-53D4-4F02-BE1E-F6CE86896F7A}" type="presParOf" srcId="{9674D73A-E7CD-4AFD-8B43-F3B3968FEDEF}" destId="{383AB102-1C8E-4B6B-8C68-93A85970EF1D}" srcOrd="0" destOrd="0" presId="urn:microsoft.com/office/officeart/2018/5/layout/CenteredIconLabelDescriptionList"/>
    <dgm:cxn modelId="{C75507D6-2F2A-41F2-8861-72E0863A43A8}" type="presParOf" srcId="{9674D73A-E7CD-4AFD-8B43-F3B3968FEDEF}" destId="{389176FC-F96F-4EA4-8F67-2EFCED7B5396}" srcOrd="1" destOrd="0" presId="urn:microsoft.com/office/officeart/2018/5/layout/CenteredIconLabelDescriptionList"/>
    <dgm:cxn modelId="{AFC8326F-7F76-4AFA-A0C4-A0002A3838EA}" type="presParOf" srcId="{9674D73A-E7CD-4AFD-8B43-F3B3968FEDEF}" destId="{7E630164-A44A-49D5-BA10-E5AB1FDE021D}" srcOrd="2" destOrd="0" presId="urn:microsoft.com/office/officeart/2018/5/layout/CenteredIconLabelDescriptionList"/>
    <dgm:cxn modelId="{6990C876-117C-4E7B-839B-E746F4CC9A8E}" type="presParOf" srcId="{9674D73A-E7CD-4AFD-8B43-F3B3968FEDEF}" destId="{7958EF43-D986-4AEA-8536-A325C60FE2B3}" srcOrd="3" destOrd="0" presId="urn:microsoft.com/office/officeart/2018/5/layout/CenteredIconLabelDescriptionList"/>
    <dgm:cxn modelId="{B2344E09-130D-4843-947D-4937AA324DD1}" type="presParOf" srcId="{9674D73A-E7CD-4AFD-8B43-F3B3968FEDEF}" destId="{EA40D1B2-F962-4651-9C2D-4E28407895C5}" srcOrd="4" destOrd="0" presId="urn:microsoft.com/office/officeart/2018/5/layout/CenteredIconLabelDescriptionList"/>
    <dgm:cxn modelId="{82AA53F1-4C41-4558-A510-88E805081863}" type="presParOf" srcId="{CD5E89EB-3ABF-4599-B951-29FFCB5FD662}" destId="{DE039B6C-E428-402C-8FB8-499F646906C3}" srcOrd="1" destOrd="0" presId="urn:microsoft.com/office/officeart/2018/5/layout/CenteredIconLabelDescriptionList"/>
    <dgm:cxn modelId="{AFC84411-499C-4317-AB03-E9F022776EFA}" type="presParOf" srcId="{CD5E89EB-3ABF-4599-B951-29FFCB5FD662}" destId="{A6C79587-87E0-4D80-8F91-A42AE868EF9F}" srcOrd="2" destOrd="0" presId="urn:microsoft.com/office/officeart/2018/5/layout/CenteredIconLabelDescriptionList"/>
    <dgm:cxn modelId="{658CC192-824F-4554-9DEB-B23B7A844BA0}" type="presParOf" srcId="{A6C79587-87E0-4D80-8F91-A42AE868EF9F}" destId="{AF66A063-5F5D-4F73-8E0E-CE138822F079}" srcOrd="0" destOrd="0" presId="urn:microsoft.com/office/officeart/2018/5/layout/CenteredIconLabelDescriptionList"/>
    <dgm:cxn modelId="{A34C9985-D22B-460A-91EB-D3DFC3B81BDA}" type="presParOf" srcId="{A6C79587-87E0-4D80-8F91-A42AE868EF9F}" destId="{48D12E7F-20F3-410A-80EE-7AF9A4214B99}" srcOrd="1" destOrd="0" presId="urn:microsoft.com/office/officeart/2018/5/layout/CenteredIconLabelDescriptionList"/>
    <dgm:cxn modelId="{291FFEAA-05BB-43B2-8FAB-5D18FCF0E6DD}" type="presParOf" srcId="{A6C79587-87E0-4D80-8F91-A42AE868EF9F}" destId="{C1551881-8197-46EF-BB33-FE3F001EA6C3}" srcOrd="2" destOrd="0" presId="urn:microsoft.com/office/officeart/2018/5/layout/CenteredIconLabelDescriptionList"/>
    <dgm:cxn modelId="{231EE7D8-650E-4280-99D6-E62F94B40201}" type="presParOf" srcId="{A6C79587-87E0-4D80-8F91-A42AE868EF9F}" destId="{876B271C-F582-40D8-A672-80D8C3D554C8}" srcOrd="3" destOrd="0" presId="urn:microsoft.com/office/officeart/2018/5/layout/CenteredIconLabelDescriptionList"/>
    <dgm:cxn modelId="{0E5921C2-EC67-4D93-969C-8E8819F911F2}" type="presParOf" srcId="{A6C79587-87E0-4D80-8F91-A42AE868EF9F}" destId="{3647097C-B23B-41A2-8765-ECA481B40C97}" srcOrd="4" destOrd="0" presId="urn:microsoft.com/office/officeart/2018/5/layout/CenteredIconLabelDescriptionList"/>
    <dgm:cxn modelId="{C6B8593A-EE06-4B93-8E7A-C7A4EE469846}" type="presParOf" srcId="{CD5E89EB-3ABF-4599-B951-29FFCB5FD662}" destId="{AF14283C-3028-40BA-A079-702FF207047A}" srcOrd="3" destOrd="0" presId="urn:microsoft.com/office/officeart/2018/5/layout/CenteredIconLabelDescriptionList"/>
    <dgm:cxn modelId="{229D81F5-C8F3-4570-8A9C-0DFF5E0A3DEA}" type="presParOf" srcId="{CD5E89EB-3ABF-4599-B951-29FFCB5FD662}" destId="{1A01BD6E-7C1D-45E8-974E-E6E4A067BE09}" srcOrd="4" destOrd="0" presId="urn:microsoft.com/office/officeart/2018/5/layout/CenteredIconLabelDescriptionList"/>
    <dgm:cxn modelId="{3BAE14A4-8C69-4DF1-A833-908654AB7106}" type="presParOf" srcId="{1A01BD6E-7C1D-45E8-974E-E6E4A067BE09}" destId="{63ED0180-C274-40D9-9740-0B87EA560122}" srcOrd="0" destOrd="0" presId="urn:microsoft.com/office/officeart/2018/5/layout/CenteredIconLabelDescriptionList"/>
    <dgm:cxn modelId="{E5B46C0A-B88B-45A6-B7A4-21F462C9A0DB}" type="presParOf" srcId="{1A01BD6E-7C1D-45E8-974E-E6E4A067BE09}" destId="{DB931CD7-D307-4735-8D4D-E70B23DB33A8}" srcOrd="1" destOrd="0" presId="urn:microsoft.com/office/officeart/2018/5/layout/CenteredIconLabelDescriptionList"/>
    <dgm:cxn modelId="{6CED7167-0953-4738-83ED-68CFC53802E4}" type="presParOf" srcId="{1A01BD6E-7C1D-45E8-974E-E6E4A067BE09}" destId="{73A0134C-10F7-4E1B-B1F2-2D3596DE0440}" srcOrd="2" destOrd="0" presId="urn:microsoft.com/office/officeart/2018/5/layout/CenteredIconLabelDescriptionList"/>
    <dgm:cxn modelId="{D2FBD1F0-5616-4474-9461-9E0714221BB8}" type="presParOf" srcId="{1A01BD6E-7C1D-45E8-974E-E6E4A067BE09}" destId="{BD1C1F3C-B61D-4A71-99C5-9633CC711266}" srcOrd="3" destOrd="0" presId="urn:microsoft.com/office/officeart/2018/5/layout/CenteredIconLabelDescriptionList"/>
    <dgm:cxn modelId="{FF2DD1E6-2E4B-4597-B343-CE99E8968662}" type="presParOf" srcId="{1A01BD6E-7C1D-45E8-974E-E6E4A067BE09}" destId="{C01C3457-A511-439F-96BB-3EFAC8CBA94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43EF38-EE0B-42B9-8BF9-8A1B5E23B87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96614-5646-45BC-BF81-066EC268ACC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/>
            <a:t>Data Encryption:</a:t>
          </a:r>
          <a:endParaRPr lang="en-US"/>
        </a:p>
      </dgm:t>
    </dgm:pt>
    <dgm:pt modelId="{4FA7710C-3ABB-4059-8DC7-426BB1376F4C}" type="parTrans" cxnId="{77D3FEBA-B36E-435C-9D1A-0A1D0E182AAD}">
      <dgm:prSet/>
      <dgm:spPr/>
      <dgm:t>
        <a:bodyPr/>
        <a:lstStyle/>
        <a:p>
          <a:endParaRPr lang="en-US"/>
        </a:p>
      </dgm:t>
    </dgm:pt>
    <dgm:pt modelId="{BE5D1636-53AB-47A0-A6D7-D34971556A41}" type="sibTrans" cxnId="{77D3FEBA-B36E-435C-9D1A-0A1D0E182AAD}">
      <dgm:prSet/>
      <dgm:spPr/>
      <dgm:t>
        <a:bodyPr/>
        <a:lstStyle/>
        <a:p>
          <a:endParaRPr lang="en-US"/>
        </a:p>
      </dgm:t>
    </dgm:pt>
    <dgm:pt modelId="{3D2A4CCE-2C54-4A4B-AA02-1C9F28F939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Encrypts all internet traffic to prevent eavesdropping.</a:t>
          </a:r>
          <a:endParaRPr lang="en-US"/>
        </a:p>
      </dgm:t>
    </dgm:pt>
    <dgm:pt modelId="{E3ED12B7-E26B-4116-A2AE-2338ACD46B28}" type="parTrans" cxnId="{015E13D8-C727-43A0-BF35-8A265DB65CA8}">
      <dgm:prSet/>
      <dgm:spPr/>
      <dgm:t>
        <a:bodyPr/>
        <a:lstStyle/>
        <a:p>
          <a:endParaRPr lang="en-US"/>
        </a:p>
      </dgm:t>
    </dgm:pt>
    <dgm:pt modelId="{C52CA16D-34E5-4781-9ACA-BF2A0E9EDEA9}" type="sibTrans" cxnId="{015E13D8-C727-43A0-BF35-8A265DB65CA8}">
      <dgm:prSet/>
      <dgm:spPr/>
      <dgm:t>
        <a:bodyPr/>
        <a:lstStyle/>
        <a:p>
          <a:endParaRPr lang="en-US"/>
        </a:p>
      </dgm:t>
    </dgm:pt>
    <dgm:pt modelId="{088E283B-D104-44BF-A900-451AE29D9A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/>
            <a:t>IP Masking:</a:t>
          </a:r>
          <a:endParaRPr lang="en-US"/>
        </a:p>
      </dgm:t>
    </dgm:pt>
    <dgm:pt modelId="{3956E561-1907-4A83-ACFA-71EB928E79BA}" type="parTrans" cxnId="{57FD7636-38AA-4989-8861-9B33CEE76845}">
      <dgm:prSet/>
      <dgm:spPr/>
      <dgm:t>
        <a:bodyPr/>
        <a:lstStyle/>
        <a:p>
          <a:endParaRPr lang="en-US"/>
        </a:p>
      </dgm:t>
    </dgm:pt>
    <dgm:pt modelId="{9F04CE50-E581-4DF0-93C4-4B86A1AE879D}" type="sibTrans" cxnId="{57FD7636-38AA-4989-8861-9B33CEE76845}">
      <dgm:prSet/>
      <dgm:spPr/>
      <dgm:t>
        <a:bodyPr/>
        <a:lstStyle/>
        <a:p>
          <a:endParaRPr lang="en-US"/>
        </a:p>
      </dgm:t>
    </dgm:pt>
    <dgm:pt modelId="{8BBAFE7A-97D6-4476-9E7A-B6D45E665D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Hides the user's IP address, ensuring anonymity.</a:t>
          </a:r>
          <a:endParaRPr lang="en-US"/>
        </a:p>
      </dgm:t>
    </dgm:pt>
    <dgm:pt modelId="{59249195-E6F1-48CA-8814-5117A82FD147}" type="parTrans" cxnId="{FC59B781-3CBE-4741-ACE8-9CF423D4A850}">
      <dgm:prSet/>
      <dgm:spPr/>
      <dgm:t>
        <a:bodyPr/>
        <a:lstStyle/>
        <a:p>
          <a:endParaRPr lang="en-US"/>
        </a:p>
      </dgm:t>
    </dgm:pt>
    <dgm:pt modelId="{35D91EF3-AAB0-41A9-8A3F-C7F3E3C14A26}" type="sibTrans" cxnId="{FC59B781-3CBE-4741-ACE8-9CF423D4A850}">
      <dgm:prSet/>
      <dgm:spPr/>
      <dgm:t>
        <a:bodyPr/>
        <a:lstStyle/>
        <a:p>
          <a:endParaRPr lang="en-US"/>
        </a:p>
      </dgm:t>
    </dgm:pt>
    <dgm:pt modelId="{5A94FA19-9056-4BB3-9ABA-49BF1360461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/>
            <a:t>Secure Servers:</a:t>
          </a:r>
          <a:endParaRPr lang="en-US"/>
        </a:p>
      </dgm:t>
    </dgm:pt>
    <dgm:pt modelId="{B93075EB-52B1-4823-85CA-1FA8AF9681EC}" type="parTrans" cxnId="{8A883C5B-E02D-438C-B8D8-55A720532FA2}">
      <dgm:prSet/>
      <dgm:spPr/>
      <dgm:t>
        <a:bodyPr/>
        <a:lstStyle/>
        <a:p>
          <a:endParaRPr lang="en-US"/>
        </a:p>
      </dgm:t>
    </dgm:pt>
    <dgm:pt modelId="{8BEB5A77-E68B-40EC-AB7D-0A49C87536A2}" type="sibTrans" cxnId="{8A883C5B-E02D-438C-B8D8-55A720532FA2}">
      <dgm:prSet/>
      <dgm:spPr/>
      <dgm:t>
        <a:bodyPr/>
        <a:lstStyle/>
        <a:p>
          <a:endParaRPr lang="en-US"/>
        </a:p>
      </dgm:t>
    </dgm:pt>
    <dgm:pt modelId="{ED853D23-32A0-456F-AC00-BA06277225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Connects through high-security servers located globally.</a:t>
          </a:r>
          <a:endParaRPr lang="en-US"/>
        </a:p>
      </dgm:t>
    </dgm:pt>
    <dgm:pt modelId="{C5A810BB-6C1E-4AC4-8550-7A89C084F86B}" type="parTrans" cxnId="{E4159E37-9453-4028-A285-C238A78D004F}">
      <dgm:prSet/>
      <dgm:spPr/>
      <dgm:t>
        <a:bodyPr/>
        <a:lstStyle/>
        <a:p>
          <a:endParaRPr lang="en-US"/>
        </a:p>
      </dgm:t>
    </dgm:pt>
    <dgm:pt modelId="{B8CC7578-FD5E-464E-AD6A-9D6A9B883D31}" type="sibTrans" cxnId="{E4159E37-9453-4028-A285-C238A78D004F}">
      <dgm:prSet/>
      <dgm:spPr/>
      <dgm:t>
        <a:bodyPr/>
        <a:lstStyle/>
        <a:p>
          <a:endParaRPr lang="en-US"/>
        </a:p>
      </dgm:t>
    </dgm:pt>
    <dgm:pt modelId="{A61AEBA4-EA06-489B-82BF-C96E855FF972}" type="pres">
      <dgm:prSet presAssocID="{1343EF38-EE0B-42B9-8BF9-8A1B5E23B87B}" presName="root" presStyleCnt="0">
        <dgm:presLayoutVars>
          <dgm:dir/>
          <dgm:resizeHandles val="exact"/>
        </dgm:presLayoutVars>
      </dgm:prSet>
      <dgm:spPr/>
    </dgm:pt>
    <dgm:pt modelId="{00D8D442-635D-4365-ACD7-185053564FA1}" type="pres">
      <dgm:prSet presAssocID="{07296614-5646-45BC-BF81-066EC268ACC0}" presName="compNode" presStyleCnt="0"/>
      <dgm:spPr/>
    </dgm:pt>
    <dgm:pt modelId="{A8A933B3-E609-4A2E-9C2A-220FA5D03264}" type="pres">
      <dgm:prSet presAssocID="{07296614-5646-45BC-BF81-066EC268AC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38A358D-944D-48CC-B807-C3427BD469B0}" type="pres">
      <dgm:prSet presAssocID="{07296614-5646-45BC-BF81-066EC268ACC0}" presName="iconSpace" presStyleCnt="0"/>
      <dgm:spPr/>
    </dgm:pt>
    <dgm:pt modelId="{823BF8A6-CB9E-4E17-B521-9C3C840C2C4E}" type="pres">
      <dgm:prSet presAssocID="{07296614-5646-45BC-BF81-066EC268ACC0}" presName="parTx" presStyleLbl="revTx" presStyleIdx="0" presStyleCnt="6">
        <dgm:presLayoutVars>
          <dgm:chMax val="0"/>
          <dgm:chPref val="0"/>
        </dgm:presLayoutVars>
      </dgm:prSet>
      <dgm:spPr/>
    </dgm:pt>
    <dgm:pt modelId="{FFFBC0EF-88B4-4C12-8274-737016C38947}" type="pres">
      <dgm:prSet presAssocID="{07296614-5646-45BC-BF81-066EC268ACC0}" presName="txSpace" presStyleCnt="0"/>
      <dgm:spPr/>
    </dgm:pt>
    <dgm:pt modelId="{0DDA6BEB-B462-45AE-9BE0-3DCF47B67C61}" type="pres">
      <dgm:prSet presAssocID="{07296614-5646-45BC-BF81-066EC268ACC0}" presName="desTx" presStyleLbl="revTx" presStyleIdx="1" presStyleCnt="6">
        <dgm:presLayoutVars/>
      </dgm:prSet>
      <dgm:spPr/>
    </dgm:pt>
    <dgm:pt modelId="{598BC179-4C30-42C8-A20E-EA43E2662E7A}" type="pres">
      <dgm:prSet presAssocID="{BE5D1636-53AB-47A0-A6D7-D34971556A41}" presName="sibTrans" presStyleCnt="0"/>
      <dgm:spPr/>
    </dgm:pt>
    <dgm:pt modelId="{3ADB2C5D-944F-44C9-B465-5544BA77289C}" type="pres">
      <dgm:prSet presAssocID="{088E283B-D104-44BF-A900-451AE29D9A56}" presName="compNode" presStyleCnt="0"/>
      <dgm:spPr/>
    </dgm:pt>
    <dgm:pt modelId="{72977FD6-67C4-409F-859E-D11FDA94756B}" type="pres">
      <dgm:prSet presAssocID="{088E283B-D104-44BF-A900-451AE29D9A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F717C18C-1F31-41C1-A8B9-A34307C3111C}" type="pres">
      <dgm:prSet presAssocID="{088E283B-D104-44BF-A900-451AE29D9A56}" presName="iconSpace" presStyleCnt="0"/>
      <dgm:spPr/>
    </dgm:pt>
    <dgm:pt modelId="{D01F844C-75A6-4177-82B1-6BBE95715CAA}" type="pres">
      <dgm:prSet presAssocID="{088E283B-D104-44BF-A900-451AE29D9A56}" presName="parTx" presStyleLbl="revTx" presStyleIdx="2" presStyleCnt="6">
        <dgm:presLayoutVars>
          <dgm:chMax val="0"/>
          <dgm:chPref val="0"/>
        </dgm:presLayoutVars>
      </dgm:prSet>
      <dgm:spPr/>
    </dgm:pt>
    <dgm:pt modelId="{2584ECB2-392B-4103-B2B4-214080795D0D}" type="pres">
      <dgm:prSet presAssocID="{088E283B-D104-44BF-A900-451AE29D9A56}" presName="txSpace" presStyleCnt="0"/>
      <dgm:spPr/>
    </dgm:pt>
    <dgm:pt modelId="{86CC1AD7-E5A5-4541-8858-71F933BE74FA}" type="pres">
      <dgm:prSet presAssocID="{088E283B-D104-44BF-A900-451AE29D9A56}" presName="desTx" presStyleLbl="revTx" presStyleIdx="3" presStyleCnt="6">
        <dgm:presLayoutVars/>
      </dgm:prSet>
      <dgm:spPr/>
    </dgm:pt>
    <dgm:pt modelId="{72D9E10F-7067-483F-818B-0483F21D1A37}" type="pres">
      <dgm:prSet presAssocID="{9F04CE50-E581-4DF0-93C4-4B86A1AE879D}" presName="sibTrans" presStyleCnt="0"/>
      <dgm:spPr/>
    </dgm:pt>
    <dgm:pt modelId="{D90CB7FD-6726-45CD-BD81-711B710F47F4}" type="pres">
      <dgm:prSet presAssocID="{5A94FA19-9056-4BB3-9ABA-49BF13604614}" presName="compNode" presStyleCnt="0"/>
      <dgm:spPr/>
    </dgm:pt>
    <dgm:pt modelId="{E42A1EC5-4827-471E-997D-CFE5D263CA1C}" type="pres">
      <dgm:prSet presAssocID="{5A94FA19-9056-4BB3-9ABA-49BF136046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16B7418-5A58-4C12-BC62-FAED1D2103BB}" type="pres">
      <dgm:prSet presAssocID="{5A94FA19-9056-4BB3-9ABA-49BF13604614}" presName="iconSpace" presStyleCnt="0"/>
      <dgm:spPr/>
    </dgm:pt>
    <dgm:pt modelId="{263B9498-D4FB-4956-9336-40B357185E4B}" type="pres">
      <dgm:prSet presAssocID="{5A94FA19-9056-4BB3-9ABA-49BF13604614}" presName="parTx" presStyleLbl="revTx" presStyleIdx="4" presStyleCnt="6">
        <dgm:presLayoutVars>
          <dgm:chMax val="0"/>
          <dgm:chPref val="0"/>
        </dgm:presLayoutVars>
      </dgm:prSet>
      <dgm:spPr/>
    </dgm:pt>
    <dgm:pt modelId="{1E5FDB90-B6B5-4D23-9EB0-BFB7EA4C472F}" type="pres">
      <dgm:prSet presAssocID="{5A94FA19-9056-4BB3-9ABA-49BF13604614}" presName="txSpace" presStyleCnt="0"/>
      <dgm:spPr/>
    </dgm:pt>
    <dgm:pt modelId="{41EAB429-7239-4332-B0D5-86BD9FF874C2}" type="pres">
      <dgm:prSet presAssocID="{5A94FA19-9056-4BB3-9ABA-49BF13604614}" presName="desTx" presStyleLbl="revTx" presStyleIdx="5" presStyleCnt="6">
        <dgm:presLayoutVars/>
      </dgm:prSet>
      <dgm:spPr/>
    </dgm:pt>
  </dgm:ptLst>
  <dgm:cxnLst>
    <dgm:cxn modelId="{325B9B09-4FE5-462D-9F19-62420581AAB7}" type="presOf" srcId="{5A94FA19-9056-4BB3-9ABA-49BF13604614}" destId="{263B9498-D4FB-4956-9336-40B357185E4B}" srcOrd="0" destOrd="0" presId="urn:microsoft.com/office/officeart/2018/5/layout/CenteredIconLabelDescriptionList"/>
    <dgm:cxn modelId="{A247B729-4EF9-490A-A721-16982F0074D8}" type="presOf" srcId="{8BBAFE7A-97D6-4476-9E7A-B6D45E665D15}" destId="{86CC1AD7-E5A5-4541-8858-71F933BE74FA}" srcOrd="0" destOrd="0" presId="urn:microsoft.com/office/officeart/2018/5/layout/CenteredIconLabelDescriptionList"/>
    <dgm:cxn modelId="{57FD7636-38AA-4989-8861-9B33CEE76845}" srcId="{1343EF38-EE0B-42B9-8BF9-8A1B5E23B87B}" destId="{088E283B-D104-44BF-A900-451AE29D9A56}" srcOrd="1" destOrd="0" parTransId="{3956E561-1907-4A83-ACFA-71EB928E79BA}" sibTransId="{9F04CE50-E581-4DF0-93C4-4B86A1AE879D}"/>
    <dgm:cxn modelId="{E4159E37-9453-4028-A285-C238A78D004F}" srcId="{5A94FA19-9056-4BB3-9ABA-49BF13604614}" destId="{ED853D23-32A0-456F-AC00-BA062772257D}" srcOrd="0" destOrd="0" parTransId="{C5A810BB-6C1E-4AC4-8550-7A89C084F86B}" sibTransId="{B8CC7578-FD5E-464E-AD6A-9D6A9B883D31}"/>
    <dgm:cxn modelId="{8A883C5B-E02D-438C-B8D8-55A720532FA2}" srcId="{1343EF38-EE0B-42B9-8BF9-8A1B5E23B87B}" destId="{5A94FA19-9056-4BB3-9ABA-49BF13604614}" srcOrd="2" destOrd="0" parTransId="{B93075EB-52B1-4823-85CA-1FA8AF9681EC}" sibTransId="{8BEB5A77-E68B-40EC-AB7D-0A49C87536A2}"/>
    <dgm:cxn modelId="{ABF44B4E-51AB-4085-87A5-4D4C061140F9}" type="presOf" srcId="{1343EF38-EE0B-42B9-8BF9-8A1B5E23B87B}" destId="{A61AEBA4-EA06-489B-82BF-C96E855FF972}" srcOrd="0" destOrd="0" presId="urn:microsoft.com/office/officeart/2018/5/layout/CenteredIconLabelDescriptionList"/>
    <dgm:cxn modelId="{E8EF4D72-3D8F-4E03-AE9B-C5EB896A7C0D}" type="presOf" srcId="{3D2A4CCE-2C54-4A4B-AA02-1C9F28F93991}" destId="{0DDA6BEB-B462-45AE-9BE0-3DCF47B67C61}" srcOrd="0" destOrd="0" presId="urn:microsoft.com/office/officeart/2018/5/layout/CenteredIconLabelDescriptionList"/>
    <dgm:cxn modelId="{20593653-6B99-4653-8CE9-AD42457C4DEE}" type="presOf" srcId="{ED853D23-32A0-456F-AC00-BA062772257D}" destId="{41EAB429-7239-4332-B0D5-86BD9FF874C2}" srcOrd="0" destOrd="0" presId="urn:microsoft.com/office/officeart/2018/5/layout/CenteredIconLabelDescriptionList"/>
    <dgm:cxn modelId="{FC59B781-3CBE-4741-ACE8-9CF423D4A850}" srcId="{088E283B-D104-44BF-A900-451AE29D9A56}" destId="{8BBAFE7A-97D6-4476-9E7A-B6D45E665D15}" srcOrd="0" destOrd="0" parTransId="{59249195-E6F1-48CA-8814-5117A82FD147}" sibTransId="{35D91EF3-AAB0-41A9-8A3F-C7F3E3C14A26}"/>
    <dgm:cxn modelId="{EAE64086-04AB-4ACF-A5BA-D4E29AC6707C}" type="presOf" srcId="{088E283B-D104-44BF-A900-451AE29D9A56}" destId="{D01F844C-75A6-4177-82B1-6BBE95715CAA}" srcOrd="0" destOrd="0" presId="urn:microsoft.com/office/officeart/2018/5/layout/CenteredIconLabelDescriptionList"/>
    <dgm:cxn modelId="{77D3FEBA-B36E-435C-9D1A-0A1D0E182AAD}" srcId="{1343EF38-EE0B-42B9-8BF9-8A1B5E23B87B}" destId="{07296614-5646-45BC-BF81-066EC268ACC0}" srcOrd="0" destOrd="0" parTransId="{4FA7710C-3ABB-4059-8DC7-426BB1376F4C}" sibTransId="{BE5D1636-53AB-47A0-A6D7-D34971556A41}"/>
    <dgm:cxn modelId="{08D011BF-D001-4069-BA4E-02189E41C8E6}" type="presOf" srcId="{07296614-5646-45BC-BF81-066EC268ACC0}" destId="{823BF8A6-CB9E-4E17-B521-9C3C840C2C4E}" srcOrd="0" destOrd="0" presId="urn:microsoft.com/office/officeart/2018/5/layout/CenteredIconLabelDescriptionList"/>
    <dgm:cxn modelId="{015E13D8-C727-43A0-BF35-8A265DB65CA8}" srcId="{07296614-5646-45BC-BF81-066EC268ACC0}" destId="{3D2A4CCE-2C54-4A4B-AA02-1C9F28F93991}" srcOrd="0" destOrd="0" parTransId="{E3ED12B7-E26B-4116-A2AE-2338ACD46B28}" sibTransId="{C52CA16D-34E5-4781-9ACA-BF2A0E9EDEA9}"/>
    <dgm:cxn modelId="{1E33C357-19AE-42C0-82F5-432309989E42}" type="presParOf" srcId="{A61AEBA4-EA06-489B-82BF-C96E855FF972}" destId="{00D8D442-635D-4365-ACD7-185053564FA1}" srcOrd="0" destOrd="0" presId="urn:microsoft.com/office/officeart/2018/5/layout/CenteredIconLabelDescriptionList"/>
    <dgm:cxn modelId="{8E5D5CD3-EC05-4AEE-BAEC-F3491DDC6DBC}" type="presParOf" srcId="{00D8D442-635D-4365-ACD7-185053564FA1}" destId="{A8A933B3-E609-4A2E-9C2A-220FA5D03264}" srcOrd="0" destOrd="0" presId="urn:microsoft.com/office/officeart/2018/5/layout/CenteredIconLabelDescriptionList"/>
    <dgm:cxn modelId="{70429503-FCC0-42AE-BAFE-93F562B3444B}" type="presParOf" srcId="{00D8D442-635D-4365-ACD7-185053564FA1}" destId="{038A358D-944D-48CC-B807-C3427BD469B0}" srcOrd="1" destOrd="0" presId="urn:microsoft.com/office/officeart/2018/5/layout/CenteredIconLabelDescriptionList"/>
    <dgm:cxn modelId="{1D1C4BC8-094B-456D-BCEE-3BA6A2DD04B8}" type="presParOf" srcId="{00D8D442-635D-4365-ACD7-185053564FA1}" destId="{823BF8A6-CB9E-4E17-B521-9C3C840C2C4E}" srcOrd="2" destOrd="0" presId="urn:microsoft.com/office/officeart/2018/5/layout/CenteredIconLabelDescriptionList"/>
    <dgm:cxn modelId="{F99FD40A-664A-4EF0-96E2-2C5CC418A211}" type="presParOf" srcId="{00D8D442-635D-4365-ACD7-185053564FA1}" destId="{FFFBC0EF-88B4-4C12-8274-737016C38947}" srcOrd="3" destOrd="0" presId="urn:microsoft.com/office/officeart/2018/5/layout/CenteredIconLabelDescriptionList"/>
    <dgm:cxn modelId="{17593447-BB31-4E46-B84D-2C2AFE8D9CF2}" type="presParOf" srcId="{00D8D442-635D-4365-ACD7-185053564FA1}" destId="{0DDA6BEB-B462-45AE-9BE0-3DCF47B67C61}" srcOrd="4" destOrd="0" presId="urn:microsoft.com/office/officeart/2018/5/layout/CenteredIconLabelDescriptionList"/>
    <dgm:cxn modelId="{E53AD7B6-B3B0-4642-8C42-1B7AB113FAF4}" type="presParOf" srcId="{A61AEBA4-EA06-489B-82BF-C96E855FF972}" destId="{598BC179-4C30-42C8-A20E-EA43E2662E7A}" srcOrd="1" destOrd="0" presId="urn:microsoft.com/office/officeart/2018/5/layout/CenteredIconLabelDescriptionList"/>
    <dgm:cxn modelId="{6C4B7777-14D2-42E5-89B6-2443C025B08F}" type="presParOf" srcId="{A61AEBA4-EA06-489B-82BF-C96E855FF972}" destId="{3ADB2C5D-944F-44C9-B465-5544BA77289C}" srcOrd="2" destOrd="0" presId="urn:microsoft.com/office/officeart/2018/5/layout/CenteredIconLabelDescriptionList"/>
    <dgm:cxn modelId="{8B874E76-DAEE-4153-84D3-E91716BEF790}" type="presParOf" srcId="{3ADB2C5D-944F-44C9-B465-5544BA77289C}" destId="{72977FD6-67C4-409F-859E-D11FDA94756B}" srcOrd="0" destOrd="0" presId="urn:microsoft.com/office/officeart/2018/5/layout/CenteredIconLabelDescriptionList"/>
    <dgm:cxn modelId="{4F97556C-07A7-4512-AA44-0CE6EAAE7D88}" type="presParOf" srcId="{3ADB2C5D-944F-44C9-B465-5544BA77289C}" destId="{F717C18C-1F31-41C1-A8B9-A34307C3111C}" srcOrd="1" destOrd="0" presId="urn:microsoft.com/office/officeart/2018/5/layout/CenteredIconLabelDescriptionList"/>
    <dgm:cxn modelId="{7869555C-11A1-4FE7-BEC0-C2C4B0334D07}" type="presParOf" srcId="{3ADB2C5D-944F-44C9-B465-5544BA77289C}" destId="{D01F844C-75A6-4177-82B1-6BBE95715CAA}" srcOrd="2" destOrd="0" presId="urn:microsoft.com/office/officeart/2018/5/layout/CenteredIconLabelDescriptionList"/>
    <dgm:cxn modelId="{41869556-0D0C-4CA5-BE3B-A1633F92A427}" type="presParOf" srcId="{3ADB2C5D-944F-44C9-B465-5544BA77289C}" destId="{2584ECB2-392B-4103-B2B4-214080795D0D}" srcOrd="3" destOrd="0" presId="urn:microsoft.com/office/officeart/2018/5/layout/CenteredIconLabelDescriptionList"/>
    <dgm:cxn modelId="{5A93DBFF-C3DE-4B57-AF11-059C6DA169A6}" type="presParOf" srcId="{3ADB2C5D-944F-44C9-B465-5544BA77289C}" destId="{86CC1AD7-E5A5-4541-8858-71F933BE74FA}" srcOrd="4" destOrd="0" presId="urn:microsoft.com/office/officeart/2018/5/layout/CenteredIconLabelDescriptionList"/>
    <dgm:cxn modelId="{58EEAB42-3622-4C13-8B5A-D42CA9D03AF6}" type="presParOf" srcId="{A61AEBA4-EA06-489B-82BF-C96E855FF972}" destId="{72D9E10F-7067-483F-818B-0483F21D1A37}" srcOrd="3" destOrd="0" presId="urn:microsoft.com/office/officeart/2018/5/layout/CenteredIconLabelDescriptionList"/>
    <dgm:cxn modelId="{25DF9A22-D3C0-42EF-8440-58FC553A8699}" type="presParOf" srcId="{A61AEBA4-EA06-489B-82BF-C96E855FF972}" destId="{D90CB7FD-6726-45CD-BD81-711B710F47F4}" srcOrd="4" destOrd="0" presId="urn:microsoft.com/office/officeart/2018/5/layout/CenteredIconLabelDescriptionList"/>
    <dgm:cxn modelId="{78E60612-3ADB-4A23-AB41-335A5E238071}" type="presParOf" srcId="{D90CB7FD-6726-45CD-BD81-711B710F47F4}" destId="{E42A1EC5-4827-471E-997D-CFE5D263CA1C}" srcOrd="0" destOrd="0" presId="urn:microsoft.com/office/officeart/2018/5/layout/CenteredIconLabelDescriptionList"/>
    <dgm:cxn modelId="{E7F8DCC1-491F-41C3-A3D1-A10C51B1BEE5}" type="presParOf" srcId="{D90CB7FD-6726-45CD-BD81-711B710F47F4}" destId="{216B7418-5A58-4C12-BC62-FAED1D2103BB}" srcOrd="1" destOrd="0" presId="urn:microsoft.com/office/officeart/2018/5/layout/CenteredIconLabelDescriptionList"/>
    <dgm:cxn modelId="{3BACA6B9-8B7A-468E-8478-58BB427ABC81}" type="presParOf" srcId="{D90CB7FD-6726-45CD-BD81-711B710F47F4}" destId="{263B9498-D4FB-4956-9336-40B357185E4B}" srcOrd="2" destOrd="0" presId="urn:microsoft.com/office/officeart/2018/5/layout/CenteredIconLabelDescriptionList"/>
    <dgm:cxn modelId="{1A541EAA-CE99-4887-A7B1-3DC6C37EEA9F}" type="presParOf" srcId="{D90CB7FD-6726-45CD-BD81-711B710F47F4}" destId="{1E5FDB90-B6B5-4D23-9EB0-BFB7EA4C472F}" srcOrd="3" destOrd="0" presId="urn:microsoft.com/office/officeart/2018/5/layout/CenteredIconLabelDescriptionList"/>
    <dgm:cxn modelId="{40D93ABA-E9AC-4B77-90A1-FF3FE39EC7F1}" type="presParOf" srcId="{D90CB7FD-6726-45CD-BD81-711B710F47F4}" destId="{41EAB429-7239-4332-B0D5-86BD9FF874C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C8D0B9-2859-49FD-ADF4-8E8FEF0360F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6BA8D-2B68-48A4-91E0-9C3EBDC064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Encryption:</a:t>
          </a:r>
          <a:r>
            <a:rPr lang="en-US" b="0" i="0"/>
            <a:t> Uses robust encryption protocols (e.g., OpenVPN, WireGuard) to secure data.</a:t>
          </a:r>
          <a:endParaRPr lang="en-US"/>
        </a:p>
      </dgm:t>
    </dgm:pt>
    <dgm:pt modelId="{17537575-1E3A-4B93-9C3A-10E79FC3C159}" type="parTrans" cxnId="{6C12BB97-E0E1-43F0-91DF-C7321D4BA1B6}">
      <dgm:prSet/>
      <dgm:spPr/>
      <dgm:t>
        <a:bodyPr/>
        <a:lstStyle/>
        <a:p>
          <a:endParaRPr lang="en-US"/>
        </a:p>
      </dgm:t>
    </dgm:pt>
    <dgm:pt modelId="{090C94D7-B663-4892-9A1B-478DDD781D33}" type="sibTrans" cxnId="{6C12BB97-E0E1-43F0-91DF-C7321D4BA1B6}">
      <dgm:prSet/>
      <dgm:spPr/>
      <dgm:t>
        <a:bodyPr/>
        <a:lstStyle/>
        <a:p>
          <a:endParaRPr lang="en-US"/>
        </a:p>
      </dgm:t>
    </dgm:pt>
    <dgm:pt modelId="{E70D2E02-248C-4ACF-BD5B-54E80E1380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Authentication:</a:t>
          </a:r>
          <a:r>
            <a:rPr lang="en-US" b="0" i="0"/>
            <a:t> Requires user authentication through educational institutions or research organizations.</a:t>
          </a:r>
          <a:endParaRPr lang="en-US"/>
        </a:p>
      </dgm:t>
    </dgm:pt>
    <dgm:pt modelId="{18A12E31-72DF-4AD4-87B1-CDB2AB26A113}" type="parTrans" cxnId="{6A74E23E-F0BF-442D-B458-C8BF61D4DE7B}">
      <dgm:prSet/>
      <dgm:spPr/>
      <dgm:t>
        <a:bodyPr/>
        <a:lstStyle/>
        <a:p>
          <a:endParaRPr lang="en-US"/>
        </a:p>
      </dgm:t>
    </dgm:pt>
    <dgm:pt modelId="{FC17DFEA-AE31-41FC-88E1-FDF56C5EE216}" type="sibTrans" cxnId="{6A74E23E-F0BF-442D-B458-C8BF61D4DE7B}">
      <dgm:prSet/>
      <dgm:spPr/>
      <dgm:t>
        <a:bodyPr/>
        <a:lstStyle/>
        <a:p>
          <a:endParaRPr lang="en-US"/>
        </a:p>
      </dgm:t>
    </dgm:pt>
    <dgm:pt modelId="{4AC7D664-C0BA-4A1F-8AAC-49B4BEEC70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Connection:</a:t>
          </a:r>
          <a:r>
            <a:rPr lang="en-US" b="0" i="0"/>
            <a:t> Establishes a secure tunnel between the user's device and the internet.</a:t>
          </a:r>
          <a:endParaRPr lang="en-US"/>
        </a:p>
      </dgm:t>
    </dgm:pt>
    <dgm:pt modelId="{BC05DF30-D74E-4CE2-A9AC-A3072EFEEBEB}" type="parTrans" cxnId="{41BEC7FC-6DBC-4A47-8BC2-912F4EB1EBAF}">
      <dgm:prSet/>
      <dgm:spPr/>
      <dgm:t>
        <a:bodyPr/>
        <a:lstStyle/>
        <a:p>
          <a:endParaRPr lang="en-US"/>
        </a:p>
      </dgm:t>
    </dgm:pt>
    <dgm:pt modelId="{F9C623F8-0847-4EDF-9A6D-6B6FE89CB25F}" type="sibTrans" cxnId="{41BEC7FC-6DBC-4A47-8BC2-912F4EB1EBAF}">
      <dgm:prSet/>
      <dgm:spPr/>
      <dgm:t>
        <a:bodyPr/>
        <a:lstStyle/>
        <a:p>
          <a:endParaRPr lang="en-US"/>
        </a:p>
      </dgm:t>
    </dgm:pt>
    <dgm:pt modelId="{9660F983-C321-4738-9722-C761314A76B4}" type="pres">
      <dgm:prSet presAssocID="{90C8D0B9-2859-49FD-ADF4-8E8FEF0360F1}" presName="root" presStyleCnt="0">
        <dgm:presLayoutVars>
          <dgm:dir/>
          <dgm:resizeHandles val="exact"/>
        </dgm:presLayoutVars>
      </dgm:prSet>
      <dgm:spPr/>
    </dgm:pt>
    <dgm:pt modelId="{D378ADFB-70F2-438F-8F62-9C907F5F0B51}" type="pres">
      <dgm:prSet presAssocID="{3B46BA8D-2B68-48A4-91E0-9C3EBDC06416}" presName="compNode" presStyleCnt="0"/>
      <dgm:spPr/>
    </dgm:pt>
    <dgm:pt modelId="{9A2EEE28-B709-4650-9570-EE78E5060935}" type="pres">
      <dgm:prSet presAssocID="{3B46BA8D-2B68-48A4-91E0-9C3EBDC0641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34A1A5A-1A64-491B-B63D-02BA8A931441}" type="pres">
      <dgm:prSet presAssocID="{3B46BA8D-2B68-48A4-91E0-9C3EBDC06416}" presName="spaceRect" presStyleCnt="0"/>
      <dgm:spPr/>
    </dgm:pt>
    <dgm:pt modelId="{A95657F1-9507-40DA-A4ED-65F0862EB406}" type="pres">
      <dgm:prSet presAssocID="{3B46BA8D-2B68-48A4-91E0-9C3EBDC06416}" presName="textRect" presStyleLbl="revTx" presStyleIdx="0" presStyleCnt="3">
        <dgm:presLayoutVars>
          <dgm:chMax val="1"/>
          <dgm:chPref val="1"/>
        </dgm:presLayoutVars>
      </dgm:prSet>
      <dgm:spPr/>
    </dgm:pt>
    <dgm:pt modelId="{651440FF-F918-4201-AFA6-628C836F7E29}" type="pres">
      <dgm:prSet presAssocID="{090C94D7-B663-4892-9A1B-478DDD781D33}" presName="sibTrans" presStyleCnt="0"/>
      <dgm:spPr/>
    </dgm:pt>
    <dgm:pt modelId="{09DB1343-FBCA-4655-B3E1-E6176B639827}" type="pres">
      <dgm:prSet presAssocID="{E70D2E02-248C-4ACF-BD5B-54E80E1380E4}" presName="compNode" presStyleCnt="0"/>
      <dgm:spPr/>
    </dgm:pt>
    <dgm:pt modelId="{C637710C-7850-4437-A86B-FF45AC8B4A59}" type="pres">
      <dgm:prSet presAssocID="{E70D2E02-248C-4ACF-BD5B-54E80E1380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AC9F1882-120A-4EDA-8D2D-2D56C739F7D4}" type="pres">
      <dgm:prSet presAssocID="{E70D2E02-248C-4ACF-BD5B-54E80E1380E4}" presName="spaceRect" presStyleCnt="0"/>
      <dgm:spPr/>
    </dgm:pt>
    <dgm:pt modelId="{2E21DE33-E0DA-47BD-A602-DBBD52FB243A}" type="pres">
      <dgm:prSet presAssocID="{E70D2E02-248C-4ACF-BD5B-54E80E1380E4}" presName="textRect" presStyleLbl="revTx" presStyleIdx="1" presStyleCnt="3">
        <dgm:presLayoutVars>
          <dgm:chMax val="1"/>
          <dgm:chPref val="1"/>
        </dgm:presLayoutVars>
      </dgm:prSet>
      <dgm:spPr/>
    </dgm:pt>
    <dgm:pt modelId="{E93519AF-9495-4B94-8724-1B8098800361}" type="pres">
      <dgm:prSet presAssocID="{FC17DFEA-AE31-41FC-88E1-FDF56C5EE216}" presName="sibTrans" presStyleCnt="0"/>
      <dgm:spPr/>
    </dgm:pt>
    <dgm:pt modelId="{0649C488-55D2-42F7-ACA4-9854B0556AE5}" type="pres">
      <dgm:prSet presAssocID="{4AC7D664-C0BA-4A1F-8AAC-49B4BEEC70E2}" presName="compNode" presStyleCnt="0"/>
      <dgm:spPr/>
    </dgm:pt>
    <dgm:pt modelId="{A7FE9688-AA58-4D83-AA5C-D90C34449CAC}" type="pres">
      <dgm:prSet presAssocID="{4AC7D664-C0BA-4A1F-8AAC-49B4BEEC70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FBB2F1D-7734-4488-98D8-F18A76A597A4}" type="pres">
      <dgm:prSet presAssocID="{4AC7D664-C0BA-4A1F-8AAC-49B4BEEC70E2}" presName="spaceRect" presStyleCnt="0"/>
      <dgm:spPr/>
    </dgm:pt>
    <dgm:pt modelId="{2B453AD2-D737-4AB5-8BDB-ED0383CD1E86}" type="pres">
      <dgm:prSet presAssocID="{4AC7D664-C0BA-4A1F-8AAC-49B4BEEC70E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74E23E-F0BF-442D-B458-C8BF61D4DE7B}" srcId="{90C8D0B9-2859-49FD-ADF4-8E8FEF0360F1}" destId="{E70D2E02-248C-4ACF-BD5B-54E80E1380E4}" srcOrd="1" destOrd="0" parTransId="{18A12E31-72DF-4AD4-87B1-CDB2AB26A113}" sibTransId="{FC17DFEA-AE31-41FC-88E1-FDF56C5EE216}"/>
    <dgm:cxn modelId="{7D279D40-96E9-4AC9-8F73-6EF7FBA1A4AC}" type="presOf" srcId="{90C8D0B9-2859-49FD-ADF4-8E8FEF0360F1}" destId="{9660F983-C321-4738-9722-C761314A76B4}" srcOrd="0" destOrd="0" presId="urn:microsoft.com/office/officeart/2018/2/layout/IconLabelList"/>
    <dgm:cxn modelId="{75DD8542-1F40-4A48-806F-C904BE7CC267}" type="presOf" srcId="{4AC7D664-C0BA-4A1F-8AAC-49B4BEEC70E2}" destId="{2B453AD2-D737-4AB5-8BDB-ED0383CD1E86}" srcOrd="0" destOrd="0" presId="urn:microsoft.com/office/officeart/2018/2/layout/IconLabelList"/>
    <dgm:cxn modelId="{6C12BB97-E0E1-43F0-91DF-C7321D4BA1B6}" srcId="{90C8D0B9-2859-49FD-ADF4-8E8FEF0360F1}" destId="{3B46BA8D-2B68-48A4-91E0-9C3EBDC06416}" srcOrd="0" destOrd="0" parTransId="{17537575-1E3A-4B93-9C3A-10E79FC3C159}" sibTransId="{090C94D7-B663-4892-9A1B-478DDD781D33}"/>
    <dgm:cxn modelId="{09F040A3-3CC5-47A1-840A-511FFEE6DBC3}" type="presOf" srcId="{3B46BA8D-2B68-48A4-91E0-9C3EBDC06416}" destId="{A95657F1-9507-40DA-A4ED-65F0862EB406}" srcOrd="0" destOrd="0" presId="urn:microsoft.com/office/officeart/2018/2/layout/IconLabelList"/>
    <dgm:cxn modelId="{12717DA7-2746-4244-AD25-2AF0816D4067}" type="presOf" srcId="{E70D2E02-248C-4ACF-BD5B-54E80E1380E4}" destId="{2E21DE33-E0DA-47BD-A602-DBBD52FB243A}" srcOrd="0" destOrd="0" presId="urn:microsoft.com/office/officeart/2018/2/layout/IconLabelList"/>
    <dgm:cxn modelId="{41BEC7FC-6DBC-4A47-8BC2-912F4EB1EBAF}" srcId="{90C8D0B9-2859-49FD-ADF4-8E8FEF0360F1}" destId="{4AC7D664-C0BA-4A1F-8AAC-49B4BEEC70E2}" srcOrd="2" destOrd="0" parTransId="{BC05DF30-D74E-4CE2-A9AC-A3072EFEEBEB}" sibTransId="{F9C623F8-0847-4EDF-9A6D-6B6FE89CB25F}"/>
    <dgm:cxn modelId="{04880DA6-1907-4A6B-99BB-8D95673B09EC}" type="presParOf" srcId="{9660F983-C321-4738-9722-C761314A76B4}" destId="{D378ADFB-70F2-438F-8F62-9C907F5F0B51}" srcOrd="0" destOrd="0" presId="urn:microsoft.com/office/officeart/2018/2/layout/IconLabelList"/>
    <dgm:cxn modelId="{053E4DE0-9F3E-489A-B208-6CE3CA2FE719}" type="presParOf" srcId="{D378ADFB-70F2-438F-8F62-9C907F5F0B51}" destId="{9A2EEE28-B709-4650-9570-EE78E5060935}" srcOrd="0" destOrd="0" presId="urn:microsoft.com/office/officeart/2018/2/layout/IconLabelList"/>
    <dgm:cxn modelId="{E880C52E-EFDC-4C3F-88FD-65C02BDCEB0E}" type="presParOf" srcId="{D378ADFB-70F2-438F-8F62-9C907F5F0B51}" destId="{634A1A5A-1A64-491B-B63D-02BA8A931441}" srcOrd="1" destOrd="0" presId="urn:microsoft.com/office/officeart/2018/2/layout/IconLabelList"/>
    <dgm:cxn modelId="{11977D52-574C-40E2-819E-2C71B4F1AE81}" type="presParOf" srcId="{D378ADFB-70F2-438F-8F62-9C907F5F0B51}" destId="{A95657F1-9507-40DA-A4ED-65F0862EB406}" srcOrd="2" destOrd="0" presId="urn:microsoft.com/office/officeart/2018/2/layout/IconLabelList"/>
    <dgm:cxn modelId="{16ACCC58-CE88-431C-A0ED-C3474783D3B5}" type="presParOf" srcId="{9660F983-C321-4738-9722-C761314A76B4}" destId="{651440FF-F918-4201-AFA6-628C836F7E29}" srcOrd="1" destOrd="0" presId="urn:microsoft.com/office/officeart/2018/2/layout/IconLabelList"/>
    <dgm:cxn modelId="{D53D4BD3-2BC6-454B-B81D-9A871D5F5157}" type="presParOf" srcId="{9660F983-C321-4738-9722-C761314A76B4}" destId="{09DB1343-FBCA-4655-B3E1-E6176B639827}" srcOrd="2" destOrd="0" presId="urn:microsoft.com/office/officeart/2018/2/layout/IconLabelList"/>
    <dgm:cxn modelId="{8A04726D-810E-43E9-AE42-D8B7D3583B28}" type="presParOf" srcId="{09DB1343-FBCA-4655-B3E1-E6176B639827}" destId="{C637710C-7850-4437-A86B-FF45AC8B4A59}" srcOrd="0" destOrd="0" presId="urn:microsoft.com/office/officeart/2018/2/layout/IconLabelList"/>
    <dgm:cxn modelId="{27E1F760-4C76-494A-8C6F-2F94F1C52F56}" type="presParOf" srcId="{09DB1343-FBCA-4655-B3E1-E6176B639827}" destId="{AC9F1882-120A-4EDA-8D2D-2D56C739F7D4}" srcOrd="1" destOrd="0" presId="urn:microsoft.com/office/officeart/2018/2/layout/IconLabelList"/>
    <dgm:cxn modelId="{76E18954-765D-49BF-BAF2-5A0C84DC7477}" type="presParOf" srcId="{09DB1343-FBCA-4655-B3E1-E6176B639827}" destId="{2E21DE33-E0DA-47BD-A602-DBBD52FB243A}" srcOrd="2" destOrd="0" presId="urn:microsoft.com/office/officeart/2018/2/layout/IconLabelList"/>
    <dgm:cxn modelId="{C08A9FCA-FC18-44BD-A3F7-69784B3CB6A5}" type="presParOf" srcId="{9660F983-C321-4738-9722-C761314A76B4}" destId="{E93519AF-9495-4B94-8724-1B8098800361}" srcOrd="3" destOrd="0" presId="urn:microsoft.com/office/officeart/2018/2/layout/IconLabelList"/>
    <dgm:cxn modelId="{917A35BE-61C0-448A-B106-87797F516427}" type="presParOf" srcId="{9660F983-C321-4738-9722-C761314A76B4}" destId="{0649C488-55D2-42F7-ACA4-9854B0556AE5}" srcOrd="4" destOrd="0" presId="urn:microsoft.com/office/officeart/2018/2/layout/IconLabelList"/>
    <dgm:cxn modelId="{F3420394-3D71-454D-91EF-66004D5D24FF}" type="presParOf" srcId="{0649C488-55D2-42F7-ACA4-9854B0556AE5}" destId="{A7FE9688-AA58-4D83-AA5C-D90C34449CAC}" srcOrd="0" destOrd="0" presId="urn:microsoft.com/office/officeart/2018/2/layout/IconLabelList"/>
    <dgm:cxn modelId="{9B130443-8FED-452B-8B16-7931A49F00EF}" type="presParOf" srcId="{0649C488-55D2-42F7-ACA4-9854B0556AE5}" destId="{FFBB2F1D-7734-4488-98D8-F18A76A597A4}" srcOrd="1" destOrd="0" presId="urn:microsoft.com/office/officeart/2018/2/layout/IconLabelList"/>
    <dgm:cxn modelId="{179D85A8-6D38-4BE3-9B90-D4F9ABF0699B}" type="presParOf" srcId="{0649C488-55D2-42F7-ACA4-9854B0556AE5}" destId="{2B453AD2-D737-4AB5-8BDB-ED0383CD1E8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A2BF4E-A123-431B-BD9C-33CB95E4834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D9753C-BAD8-433F-8F0F-654E101B8E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Enhanced Security:</a:t>
          </a:r>
          <a:r>
            <a:rPr lang="en-US" sz="1600" b="0" i="0" dirty="0"/>
            <a:t> Protects sensitive academic and research data from cyber threats.</a:t>
          </a:r>
          <a:endParaRPr lang="en-US" sz="1600" dirty="0"/>
        </a:p>
      </dgm:t>
    </dgm:pt>
    <dgm:pt modelId="{344CBC35-E1F5-4759-8ED4-C8A8A14BB574}" type="parTrans" cxnId="{AF00A11B-B337-4FD8-B2F3-0C3F9FDB21B2}">
      <dgm:prSet/>
      <dgm:spPr/>
      <dgm:t>
        <a:bodyPr/>
        <a:lstStyle/>
        <a:p>
          <a:endParaRPr lang="en-US"/>
        </a:p>
      </dgm:t>
    </dgm:pt>
    <dgm:pt modelId="{390E6A37-14A3-401D-85A7-6E357B21EEB1}" type="sibTrans" cxnId="{AF00A11B-B337-4FD8-B2F3-0C3F9FDB21B2}">
      <dgm:prSet/>
      <dgm:spPr/>
      <dgm:t>
        <a:bodyPr/>
        <a:lstStyle/>
        <a:p>
          <a:endParaRPr lang="en-US"/>
        </a:p>
      </dgm:t>
    </dgm:pt>
    <dgm:pt modelId="{77A6EE73-E5B7-4BDB-B478-506C289FE2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/>
            <a:t>Remote Access:</a:t>
          </a:r>
          <a:r>
            <a:rPr lang="en-US" sz="1600" b="0" i="0" dirty="0"/>
            <a:t> Facilitates remote learning and research by providing secure access to institutional resources.</a:t>
          </a:r>
          <a:endParaRPr lang="en-US" sz="1600" dirty="0"/>
        </a:p>
      </dgm:t>
    </dgm:pt>
    <dgm:pt modelId="{3F8F6476-BAFC-41BC-AA2D-3DB13CFF90AC}" type="parTrans" cxnId="{A676359E-6210-433B-B8A2-8D53A0A687E3}">
      <dgm:prSet/>
      <dgm:spPr/>
      <dgm:t>
        <a:bodyPr/>
        <a:lstStyle/>
        <a:p>
          <a:endParaRPr lang="en-US"/>
        </a:p>
      </dgm:t>
    </dgm:pt>
    <dgm:pt modelId="{A0477219-BEAE-4474-9A1D-EEFCA09713B9}" type="sibTrans" cxnId="{A676359E-6210-433B-B8A2-8D53A0A687E3}">
      <dgm:prSet/>
      <dgm:spPr/>
      <dgm:t>
        <a:bodyPr/>
        <a:lstStyle/>
        <a:p>
          <a:endParaRPr lang="en-US"/>
        </a:p>
      </dgm:t>
    </dgm:pt>
    <dgm:pt modelId="{6FB1269A-9B5B-4B72-80D4-D9CB8B1C1E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/>
            <a:t>Compliance:</a:t>
          </a:r>
          <a:r>
            <a:rPr lang="en-US" sz="1800" b="0" i="0" dirty="0"/>
            <a:t> Helps institutions comply with data protection regulations and policies.</a:t>
          </a:r>
          <a:endParaRPr lang="en-US" sz="1800" dirty="0"/>
        </a:p>
      </dgm:t>
    </dgm:pt>
    <dgm:pt modelId="{BEB92191-1E26-45A1-BA18-D6C8F476E4FC}" type="parTrans" cxnId="{BAD48D70-190F-41E1-A115-C14C27687D19}">
      <dgm:prSet/>
      <dgm:spPr/>
      <dgm:t>
        <a:bodyPr/>
        <a:lstStyle/>
        <a:p>
          <a:endParaRPr lang="en-US"/>
        </a:p>
      </dgm:t>
    </dgm:pt>
    <dgm:pt modelId="{EF542DC4-D9BF-48E2-9E86-923E4A9DFE51}" type="sibTrans" cxnId="{BAD48D70-190F-41E1-A115-C14C27687D19}">
      <dgm:prSet/>
      <dgm:spPr/>
      <dgm:t>
        <a:bodyPr/>
        <a:lstStyle/>
        <a:p>
          <a:endParaRPr lang="en-US"/>
        </a:p>
      </dgm:t>
    </dgm:pt>
    <dgm:pt modelId="{E6B14789-2446-4B90-AFE5-CB25A24A8515}" type="pres">
      <dgm:prSet presAssocID="{FEA2BF4E-A123-431B-BD9C-33CB95E48348}" presName="root" presStyleCnt="0">
        <dgm:presLayoutVars>
          <dgm:dir/>
          <dgm:resizeHandles val="exact"/>
        </dgm:presLayoutVars>
      </dgm:prSet>
      <dgm:spPr/>
    </dgm:pt>
    <dgm:pt modelId="{FE954D65-0FE8-412C-8D5C-9F986D82B324}" type="pres">
      <dgm:prSet presAssocID="{9DD9753C-BAD8-433F-8F0F-654E101B8E56}" presName="compNode" presStyleCnt="0"/>
      <dgm:spPr/>
    </dgm:pt>
    <dgm:pt modelId="{394B05C9-7995-4D64-8424-42924D58E6AE}" type="pres">
      <dgm:prSet presAssocID="{9DD9753C-BAD8-433F-8F0F-654E101B8E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A40282B5-29FC-425C-9AAE-773BF8A73839}" type="pres">
      <dgm:prSet presAssocID="{9DD9753C-BAD8-433F-8F0F-654E101B8E56}" presName="spaceRect" presStyleCnt="0"/>
      <dgm:spPr/>
    </dgm:pt>
    <dgm:pt modelId="{6F33CAA3-8A6E-49AB-9378-E7DFAC63A196}" type="pres">
      <dgm:prSet presAssocID="{9DD9753C-BAD8-433F-8F0F-654E101B8E56}" presName="textRect" presStyleLbl="revTx" presStyleIdx="0" presStyleCnt="3">
        <dgm:presLayoutVars>
          <dgm:chMax val="1"/>
          <dgm:chPref val="1"/>
        </dgm:presLayoutVars>
      </dgm:prSet>
      <dgm:spPr/>
    </dgm:pt>
    <dgm:pt modelId="{13456A6E-A3BE-4845-B28D-4EA722D5A522}" type="pres">
      <dgm:prSet presAssocID="{390E6A37-14A3-401D-85A7-6E357B21EEB1}" presName="sibTrans" presStyleCnt="0"/>
      <dgm:spPr/>
    </dgm:pt>
    <dgm:pt modelId="{5D8E34CD-B660-49A4-AAB3-7038012BC596}" type="pres">
      <dgm:prSet presAssocID="{77A6EE73-E5B7-4BDB-B478-506C289FE23D}" presName="compNode" presStyleCnt="0"/>
      <dgm:spPr/>
    </dgm:pt>
    <dgm:pt modelId="{922D7E89-EA72-4515-A90C-FD79B6C124D4}" type="pres">
      <dgm:prSet presAssocID="{77A6EE73-E5B7-4BDB-B478-506C289FE2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49783A9D-6741-4B91-82EA-2E19CE7C4753}" type="pres">
      <dgm:prSet presAssocID="{77A6EE73-E5B7-4BDB-B478-506C289FE23D}" presName="spaceRect" presStyleCnt="0"/>
      <dgm:spPr/>
    </dgm:pt>
    <dgm:pt modelId="{1576988E-A33D-46AA-A5B0-B2ADD8BB333E}" type="pres">
      <dgm:prSet presAssocID="{77A6EE73-E5B7-4BDB-B478-506C289FE23D}" presName="textRect" presStyleLbl="revTx" presStyleIdx="1" presStyleCnt="3">
        <dgm:presLayoutVars>
          <dgm:chMax val="1"/>
          <dgm:chPref val="1"/>
        </dgm:presLayoutVars>
      </dgm:prSet>
      <dgm:spPr/>
    </dgm:pt>
    <dgm:pt modelId="{D98B90A7-A857-40A3-B381-E5D79B9E1260}" type="pres">
      <dgm:prSet presAssocID="{A0477219-BEAE-4474-9A1D-EEFCA09713B9}" presName="sibTrans" presStyleCnt="0"/>
      <dgm:spPr/>
    </dgm:pt>
    <dgm:pt modelId="{E1253930-1547-47E0-96BA-BED4C85CA134}" type="pres">
      <dgm:prSet presAssocID="{6FB1269A-9B5B-4B72-80D4-D9CB8B1C1E45}" presName="compNode" presStyleCnt="0"/>
      <dgm:spPr/>
    </dgm:pt>
    <dgm:pt modelId="{58AA6CF1-BCDA-479F-87C9-E84F223D9EFF}" type="pres">
      <dgm:prSet presAssocID="{6FB1269A-9B5B-4B72-80D4-D9CB8B1C1E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32E10874-E73B-4501-B38A-D01DF3B13B5A}" type="pres">
      <dgm:prSet presAssocID="{6FB1269A-9B5B-4B72-80D4-D9CB8B1C1E45}" presName="spaceRect" presStyleCnt="0"/>
      <dgm:spPr/>
    </dgm:pt>
    <dgm:pt modelId="{4BFB7ED7-EA1B-4F2B-B1C1-D4CADE7E1620}" type="pres">
      <dgm:prSet presAssocID="{6FB1269A-9B5B-4B72-80D4-D9CB8B1C1E4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F00A11B-B337-4FD8-B2F3-0C3F9FDB21B2}" srcId="{FEA2BF4E-A123-431B-BD9C-33CB95E48348}" destId="{9DD9753C-BAD8-433F-8F0F-654E101B8E56}" srcOrd="0" destOrd="0" parTransId="{344CBC35-E1F5-4759-8ED4-C8A8A14BB574}" sibTransId="{390E6A37-14A3-401D-85A7-6E357B21EEB1}"/>
    <dgm:cxn modelId="{1230994D-05AA-4E0A-AD7F-CDCB9E38224E}" type="presOf" srcId="{6FB1269A-9B5B-4B72-80D4-D9CB8B1C1E45}" destId="{4BFB7ED7-EA1B-4F2B-B1C1-D4CADE7E1620}" srcOrd="0" destOrd="0" presId="urn:microsoft.com/office/officeart/2018/2/layout/IconLabelList"/>
    <dgm:cxn modelId="{BAD48D70-190F-41E1-A115-C14C27687D19}" srcId="{FEA2BF4E-A123-431B-BD9C-33CB95E48348}" destId="{6FB1269A-9B5B-4B72-80D4-D9CB8B1C1E45}" srcOrd="2" destOrd="0" parTransId="{BEB92191-1E26-45A1-BA18-D6C8F476E4FC}" sibTransId="{EF542DC4-D9BF-48E2-9E86-923E4A9DFE51}"/>
    <dgm:cxn modelId="{A676359E-6210-433B-B8A2-8D53A0A687E3}" srcId="{FEA2BF4E-A123-431B-BD9C-33CB95E48348}" destId="{77A6EE73-E5B7-4BDB-B478-506C289FE23D}" srcOrd="1" destOrd="0" parTransId="{3F8F6476-BAFC-41BC-AA2D-3DB13CFF90AC}" sibTransId="{A0477219-BEAE-4474-9A1D-EEFCA09713B9}"/>
    <dgm:cxn modelId="{AAB0AEAD-BE1F-4712-B4A6-37552A42EA77}" type="presOf" srcId="{77A6EE73-E5B7-4BDB-B478-506C289FE23D}" destId="{1576988E-A33D-46AA-A5B0-B2ADD8BB333E}" srcOrd="0" destOrd="0" presId="urn:microsoft.com/office/officeart/2018/2/layout/IconLabelList"/>
    <dgm:cxn modelId="{003973B8-9C8A-4C02-AD3D-1D1BF2096190}" type="presOf" srcId="{9DD9753C-BAD8-433F-8F0F-654E101B8E56}" destId="{6F33CAA3-8A6E-49AB-9378-E7DFAC63A196}" srcOrd="0" destOrd="0" presId="urn:microsoft.com/office/officeart/2018/2/layout/IconLabelList"/>
    <dgm:cxn modelId="{3BB610DD-A460-441F-BA92-6AEED8E2DD40}" type="presOf" srcId="{FEA2BF4E-A123-431B-BD9C-33CB95E48348}" destId="{E6B14789-2446-4B90-AFE5-CB25A24A8515}" srcOrd="0" destOrd="0" presId="urn:microsoft.com/office/officeart/2018/2/layout/IconLabelList"/>
    <dgm:cxn modelId="{FCC24E4C-7169-43A5-B80E-C7FDC94F0E35}" type="presParOf" srcId="{E6B14789-2446-4B90-AFE5-CB25A24A8515}" destId="{FE954D65-0FE8-412C-8D5C-9F986D82B324}" srcOrd="0" destOrd="0" presId="urn:microsoft.com/office/officeart/2018/2/layout/IconLabelList"/>
    <dgm:cxn modelId="{23247D03-F018-4645-B439-BE88B627EAAA}" type="presParOf" srcId="{FE954D65-0FE8-412C-8D5C-9F986D82B324}" destId="{394B05C9-7995-4D64-8424-42924D58E6AE}" srcOrd="0" destOrd="0" presId="urn:microsoft.com/office/officeart/2018/2/layout/IconLabelList"/>
    <dgm:cxn modelId="{E8805361-97E7-4240-8751-DD2070F31124}" type="presParOf" srcId="{FE954D65-0FE8-412C-8D5C-9F986D82B324}" destId="{A40282B5-29FC-425C-9AAE-773BF8A73839}" srcOrd="1" destOrd="0" presId="urn:microsoft.com/office/officeart/2018/2/layout/IconLabelList"/>
    <dgm:cxn modelId="{5DEC628C-865C-49A6-BAC2-65811411D68E}" type="presParOf" srcId="{FE954D65-0FE8-412C-8D5C-9F986D82B324}" destId="{6F33CAA3-8A6E-49AB-9378-E7DFAC63A196}" srcOrd="2" destOrd="0" presId="urn:microsoft.com/office/officeart/2018/2/layout/IconLabelList"/>
    <dgm:cxn modelId="{2A7D820F-E70B-40BA-9818-DF5A6961E58B}" type="presParOf" srcId="{E6B14789-2446-4B90-AFE5-CB25A24A8515}" destId="{13456A6E-A3BE-4845-B28D-4EA722D5A522}" srcOrd="1" destOrd="0" presId="urn:microsoft.com/office/officeart/2018/2/layout/IconLabelList"/>
    <dgm:cxn modelId="{65FAFC93-087B-4767-8B4F-65EBC147B0B3}" type="presParOf" srcId="{E6B14789-2446-4B90-AFE5-CB25A24A8515}" destId="{5D8E34CD-B660-49A4-AAB3-7038012BC596}" srcOrd="2" destOrd="0" presId="urn:microsoft.com/office/officeart/2018/2/layout/IconLabelList"/>
    <dgm:cxn modelId="{D04B6B84-58AE-4C76-9878-D141F0394D52}" type="presParOf" srcId="{5D8E34CD-B660-49A4-AAB3-7038012BC596}" destId="{922D7E89-EA72-4515-A90C-FD79B6C124D4}" srcOrd="0" destOrd="0" presId="urn:microsoft.com/office/officeart/2018/2/layout/IconLabelList"/>
    <dgm:cxn modelId="{F6C70E35-75C5-44BD-BD15-E72E4E294183}" type="presParOf" srcId="{5D8E34CD-B660-49A4-AAB3-7038012BC596}" destId="{49783A9D-6741-4B91-82EA-2E19CE7C4753}" srcOrd="1" destOrd="0" presId="urn:microsoft.com/office/officeart/2018/2/layout/IconLabelList"/>
    <dgm:cxn modelId="{5B778474-4E50-4DBB-9131-B27D96D862C8}" type="presParOf" srcId="{5D8E34CD-B660-49A4-AAB3-7038012BC596}" destId="{1576988E-A33D-46AA-A5B0-B2ADD8BB333E}" srcOrd="2" destOrd="0" presId="urn:microsoft.com/office/officeart/2018/2/layout/IconLabelList"/>
    <dgm:cxn modelId="{53F213EE-261E-4562-AB9F-A93A71AE8DA1}" type="presParOf" srcId="{E6B14789-2446-4B90-AFE5-CB25A24A8515}" destId="{D98B90A7-A857-40A3-B381-E5D79B9E1260}" srcOrd="3" destOrd="0" presId="urn:microsoft.com/office/officeart/2018/2/layout/IconLabelList"/>
    <dgm:cxn modelId="{22D89AEA-CEBD-4EE5-8216-97ED41AC8C32}" type="presParOf" srcId="{E6B14789-2446-4B90-AFE5-CB25A24A8515}" destId="{E1253930-1547-47E0-96BA-BED4C85CA134}" srcOrd="4" destOrd="0" presId="urn:microsoft.com/office/officeart/2018/2/layout/IconLabelList"/>
    <dgm:cxn modelId="{CCF988DB-CA90-45A4-A2A0-A17A84552C35}" type="presParOf" srcId="{E1253930-1547-47E0-96BA-BED4C85CA134}" destId="{58AA6CF1-BCDA-479F-87C9-E84F223D9EFF}" srcOrd="0" destOrd="0" presId="urn:microsoft.com/office/officeart/2018/2/layout/IconLabelList"/>
    <dgm:cxn modelId="{FE717614-FA2F-4AAB-A65A-913867EBD9F4}" type="presParOf" srcId="{E1253930-1547-47E0-96BA-BED4C85CA134}" destId="{32E10874-E73B-4501-B38A-D01DF3B13B5A}" srcOrd="1" destOrd="0" presId="urn:microsoft.com/office/officeart/2018/2/layout/IconLabelList"/>
    <dgm:cxn modelId="{5532607D-AFFC-420E-AED2-6910547EEA6B}" type="presParOf" srcId="{E1253930-1547-47E0-96BA-BED4C85CA134}" destId="{4BFB7ED7-EA1B-4F2B-B1C1-D4CADE7E162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DBFA-C188-4E53-9EE0-EB95B8DC4133}">
      <dsp:nvSpPr>
        <dsp:cNvPr id="0" name=""/>
        <dsp:cNvSpPr/>
      </dsp:nvSpPr>
      <dsp:spPr>
        <a:xfrm>
          <a:off x="1747800" y="36266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3F693-7696-4EE5-8A9D-942E2BA49FDA}">
      <dsp:nvSpPr>
        <dsp:cNvPr id="0" name=""/>
        <dsp:cNvSpPr/>
      </dsp:nvSpPr>
      <dsp:spPr>
        <a:xfrm>
          <a:off x="559800" y="277707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eduVPN is a Virtual Private Network (VPN) service specifically designed for the education and research community.</a:t>
          </a:r>
          <a:endParaRPr lang="en-US" sz="1500" kern="1200"/>
        </a:p>
      </dsp:txBody>
      <dsp:txXfrm>
        <a:off x="559800" y="2777074"/>
        <a:ext cx="4320000" cy="720000"/>
      </dsp:txXfrm>
    </dsp:sp>
    <dsp:sp modelId="{782E207E-CDA4-44A9-A79A-A9764EDA7826}">
      <dsp:nvSpPr>
        <dsp:cNvPr id="0" name=""/>
        <dsp:cNvSpPr/>
      </dsp:nvSpPr>
      <dsp:spPr>
        <a:xfrm>
          <a:off x="6823800" y="36266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16277-82E7-441C-AB45-7A23A9AF1341}">
      <dsp:nvSpPr>
        <dsp:cNvPr id="0" name=""/>
        <dsp:cNvSpPr/>
      </dsp:nvSpPr>
      <dsp:spPr>
        <a:xfrm>
          <a:off x="5635800" y="277707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To provide secure and private internet access for students, educators, and researchers.</a:t>
          </a:r>
          <a:endParaRPr lang="en-US" sz="1500" kern="1200"/>
        </a:p>
      </dsp:txBody>
      <dsp:txXfrm>
        <a:off x="5635800" y="2777074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EE18-B34B-436C-B6B2-8A41E419BC44}">
      <dsp:nvSpPr>
        <dsp:cNvPr id="0" name=""/>
        <dsp:cNvSpPr/>
      </dsp:nvSpPr>
      <dsp:spPr>
        <a:xfrm>
          <a:off x="1212569" y="648765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D3F1C-2C15-4790-A5A9-08423275997F}">
      <dsp:nvSpPr>
        <dsp:cNvPr id="0" name=""/>
        <dsp:cNvSpPr/>
      </dsp:nvSpPr>
      <dsp:spPr>
        <a:xfrm>
          <a:off x="417971" y="2333476"/>
          <a:ext cx="28894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Security:</a:t>
          </a:r>
          <a:r>
            <a:rPr lang="en-US" sz="1400" b="0" i="0" kern="1200" dirty="0"/>
            <a:t> Encrypts internet traffic to protect against eavesdropping and cyber threats.</a:t>
          </a:r>
          <a:endParaRPr lang="en-US" sz="1400" kern="1200" dirty="0"/>
        </a:p>
      </dsp:txBody>
      <dsp:txXfrm>
        <a:off x="417971" y="2333476"/>
        <a:ext cx="2889450" cy="877500"/>
      </dsp:txXfrm>
    </dsp:sp>
    <dsp:sp modelId="{AF331DEA-F154-4765-A457-B7A01FE0053C}">
      <dsp:nvSpPr>
        <dsp:cNvPr id="0" name=""/>
        <dsp:cNvSpPr/>
      </dsp:nvSpPr>
      <dsp:spPr>
        <a:xfrm>
          <a:off x="4607673" y="648765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42979-F793-45F8-9D92-9F947E2A2EF8}">
      <dsp:nvSpPr>
        <dsp:cNvPr id="0" name=""/>
        <dsp:cNvSpPr/>
      </dsp:nvSpPr>
      <dsp:spPr>
        <a:xfrm>
          <a:off x="3813075" y="2333476"/>
          <a:ext cx="28894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Privacy:</a:t>
          </a:r>
          <a:r>
            <a:rPr lang="en-US" sz="1400" b="0" i="0" kern="1200" dirty="0"/>
            <a:t> Hides your IP address and browsing activities from potential snoopers.</a:t>
          </a:r>
          <a:endParaRPr lang="en-US" sz="1400" kern="1200" dirty="0"/>
        </a:p>
      </dsp:txBody>
      <dsp:txXfrm>
        <a:off x="3813075" y="2333476"/>
        <a:ext cx="2889450" cy="877500"/>
      </dsp:txXfrm>
    </dsp:sp>
    <dsp:sp modelId="{97FAB1DB-22E7-44CD-BB62-8825FE15C459}">
      <dsp:nvSpPr>
        <dsp:cNvPr id="0" name=""/>
        <dsp:cNvSpPr/>
      </dsp:nvSpPr>
      <dsp:spPr>
        <a:xfrm>
          <a:off x="8002777" y="648765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2CA06-8C40-4B9A-866D-1C2BA01916C8}">
      <dsp:nvSpPr>
        <dsp:cNvPr id="0" name=""/>
        <dsp:cNvSpPr/>
      </dsp:nvSpPr>
      <dsp:spPr>
        <a:xfrm>
          <a:off x="7208178" y="2333476"/>
          <a:ext cx="28894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Accessibility:</a:t>
          </a:r>
          <a:r>
            <a:rPr lang="en-US" sz="1400" b="0" i="0" kern="1200" dirty="0"/>
            <a:t> Allows access to academic resources and research databases from anywhere in the world.</a:t>
          </a:r>
          <a:endParaRPr lang="en-US" sz="1400" kern="1200" dirty="0"/>
        </a:p>
      </dsp:txBody>
      <dsp:txXfrm>
        <a:off x="7208178" y="2333476"/>
        <a:ext cx="2889450" cy="87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90AE8-196F-415F-A18E-B54FB527791B}">
      <dsp:nvSpPr>
        <dsp:cNvPr id="0" name=""/>
        <dsp:cNvSpPr/>
      </dsp:nvSpPr>
      <dsp:spPr>
        <a:xfrm>
          <a:off x="973190" y="636863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6DFC0-60BD-43C5-8E85-8C46559C1025}">
      <dsp:nvSpPr>
        <dsp:cNvPr id="0" name=""/>
        <dsp:cNvSpPr/>
      </dsp:nvSpPr>
      <dsp:spPr>
        <a:xfrm>
          <a:off x="1242597" y="90627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B463C-77BC-4BB6-B5A4-4BA8EFAE4151}">
      <dsp:nvSpPr>
        <dsp:cNvPr id="0" name=""/>
        <dsp:cNvSpPr/>
      </dsp:nvSpPr>
      <dsp:spPr>
        <a:xfrm>
          <a:off x="569079" y="2294753"/>
          <a:ext cx="2072362" cy="92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i="0" kern="1200"/>
            <a:t>User-Friendly Interface:</a:t>
          </a:r>
          <a:r>
            <a:rPr lang="en-US" sz="1200" b="0" i="0" kern="1200"/>
            <a:t> Easy to install and use across various devices.</a:t>
          </a:r>
          <a:endParaRPr lang="en-US" sz="1200" kern="1200" dirty="0"/>
        </a:p>
      </dsp:txBody>
      <dsp:txXfrm>
        <a:off x="569079" y="2294753"/>
        <a:ext cx="2072362" cy="928125"/>
      </dsp:txXfrm>
    </dsp:sp>
    <dsp:sp modelId="{21EE5016-BD58-4EC8-A9D7-3547ED08EBDE}">
      <dsp:nvSpPr>
        <dsp:cNvPr id="0" name=""/>
        <dsp:cNvSpPr/>
      </dsp:nvSpPr>
      <dsp:spPr>
        <a:xfrm>
          <a:off x="3408216" y="636863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D9066-6F4F-4007-A8E2-6CC6DAC40EC1}">
      <dsp:nvSpPr>
        <dsp:cNvPr id="0" name=""/>
        <dsp:cNvSpPr/>
      </dsp:nvSpPr>
      <dsp:spPr>
        <a:xfrm>
          <a:off x="3677623" y="906270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4F4E-DC90-4E15-8B52-6D5CEB39977C}">
      <dsp:nvSpPr>
        <dsp:cNvPr id="0" name=""/>
        <dsp:cNvSpPr/>
      </dsp:nvSpPr>
      <dsp:spPr>
        <a:xfrm>
          <a:off x="3004105" y="2294753"/>
          <a:ext cx="2072362" cy="92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i="0" kern="1200"/>
            <a:t>Multi-Platform Support:</a:t>
          </a:r>
          <a:r>
            <a:rPr lang="en-US" sz="1200" b="0" i="0" kern="1200"/>
            <a:t> Available for Windows, macOS, Linux, iOS, and Android.</a:t>
          </a:r>
          <a:endParaRPr lang="en-US" sz="1200" kern="1200" dirty="0"/>
        </a:p>
      </dsp:txBody>
      <dsp:txXfrm>
        <a:off x="3004105" y="2294753"/>
        <a:ext cx="2072362" cy="928125"/>
      </dsp:txXfrm>
    </dsp:sp>
    <dsp:sp modelId="{8FF83154-1900-4DF3-816A-C10E4711EC55}">
      <dsp:nvSpPr>
        <dsp:cNvPr id="0" name=""/>
        <dsp:cNvSpPr/>
      </dsp:nvSpPr>
      <dsp:spPr>
        <a:xfrm>
          <a:off x="5843242" y="636863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C0315-ACED-45F0-88CC-6CB401D9AF56}">
      <dsp:nvSpPr>
        <dsp:cNvPr id="0" name=""/>
        <dsp:cNvSpPr/>
      </dsp:nvSpPr>
      <dsp:spPr>
        <a:xfrm>
          <a:off x="6112649" y="90627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FFD2A-E290-469C-816C-E091F9ADD751}">
      <dsp:nvSpPr>
        <dsp:cNvPr id="0" name=""/>
        <dsp:cNvSpPr/>
      </dsp:nvSpPr>
      <dsp:spPr>
        <a:xfrm>
          <a:off x="5439131" y="2294753"/>
          <a:ext cx="2072362" cy="92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i="0" kern="1200"/>
            <a:t>High-Speed Connections:</a:t>
          </a:r>
          <a:r>
            <a:rPr lang="en-US" sz="1200" b="0" i="0" kern="1200"/>
            <a:t> Optimized servers for fast and reliable internet speeds.</a:t>
          </a:r>
          <a:endParaRPr lang="en-US" sz="1200" kern="1200" dirty="0"/>
        </a:p>
      </dsp:txBody>
      <dsp:txXfrm>
        <a:off x="5439131" y="2294753"/>
        <a:ext cx="2072362" cy="928125"/>
      </dsp:txXfrm>
    </dsp:sp>
    <dsp:sp modelId="{01863AFE-CBD9-4789-A4B3-7D00F93D0DA1}">
      <dsp:nvSpPr>
        <dsp:cNvPr id="0" name=""/>
        <dsp:cNvSpPr/>
      </dsp:nvSpPr>
      <dsp:spPr>
        <a:xfrm>
          <a:off x="8278268" y="636863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0121D-950A-4454-B61B-48E5CF662D78}">
      <dsp:nvSpPr>
        <dsp:cNvPr id="0" name=""/>
        <dsp:cNvSpPr/>
      </dsp:nvSpPr>
      <dsp:spPr>
        <a:xfrm>
          <a:off x="8547675" y="90627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FA28E-FE7E-4954-9386-2140601B623A}">
      <dsp:nvSpPr>
        <dsp:cNvPr id="0" name=""/>
        <dsp:cNvSpPr/>
      </dsp:nvSpPr>
      <dsp:spPr>
        <a:xfrm>
          <a:off x="7874157" y="2294753"/>
          <a:ext cx="2072362" cy="92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i="0" kern="1200"/>
            <a:t>Global Server Network:</a:t>
          </a:r>
          <a:r>
            <a:rPr lang="en-US" sz="1200" b="0" i="0" kern="1200"/>
            <a:t> Access to servers in multiple countries for bypassing geo-restrictions.</a:t>
          </a:r>
          <a:endParaRPr lang="en-US" sz="1200" kern="1200" dirty="0"/>
        </a:p>
      </dsp:txBody>
      <dsp:txXfrm>
        <a:off x="7874157" y="2294753"/>
        <a:ext cx="2072362" cy="928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AB102-1C8E-4B6B-8C68-93A85970EF1D}">
      <dsp:nvSpPr>
        <dsp:cNvPr id="0" name=""/>
        <dsp:cNvSpPr/>
      </dsp:nvSpPr>
      <dsp:spPr>
        <a:xfrm>
          <a:off x="1020487" y="874849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30164-A44A-49D5-BA10-E5AB1FDE021D}">
      <dsp:nvSpPr>
        <dsp:cNvPr id="0" name=""/>
        <dsp:cNvSpPr/>
      </dsp:nvSpPr>
      <dsp:spPr>
        <a:xfrm>
          <a:off x="393" y="206414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i="0" kern="1200"/>
            <a:t>Encryption:</a:t>
          </a:r>
          <a:endParaRPr lang="en-US" sz="1700" kern="1200"/>
        </a:p>
      </dsp:txBody>
      <dsp:txXfrm>
        <a:off x="393" y="2064144"/>
        <a:ext cx="3138750" cy="470812"/>
      </dsp:txXfrm>
    </dsp:sp>
    <dsp:sp modelId="{EA40D1B2-F962-4651-9C2D-4E28407895C5}">
      <dsp:nvSpPr>
        <dsp:cNvPr id="0" name=""/>
        <dsp:cNvSpPr/>
      </dsp:nvSpPr>
      <dsp:spPr>
        <a:xfrm>
          <a:off x="393" y="2577157"/>
          <a:ext cx="3138750" cy="40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Utilizes strong encryption protocols to safeguard data.</a:t>
          </a:r>
          <a:endParaRPr lang="en-US" sz="1300" kern="1200" dirty="0"/>
        </a:p>
      </dsp:txBody>
      <dsp:txXfrm>
        <a:off x="393" y="2577157"/>
        <a:ext cx="3138750" cy="407734"/>
      </dsp:txXfrm>
    </dsp:sp>
    <dsp:sp modelId="{AF66A063-5F5D-4F73-8E0E-CE138822F079}">
      <dsp:nvSpPr>
        <dsp:cNvPr id="0" name=""/>
        <dsp:cNvSpPr/>
      </dsp:nvSpPr>
      <dsp:spPr>
        <a:xfrm>
          <a:off x="4708518" y="874849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51881-8197-46EF-BB33-FE3F001EA6C3}">
      <dsp:nvSpPr>
        <dsp:cNvPr id="0" name=""/>
        <dsp:cNvSpPr/>
      </dsp:nvSpPr>
      <dsp:spPr>
        <a:xfrm>
          <a:off x="3688425" y="206414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i="0" kern="1200"/>
            <a:t>User Authentication:</a:t>
          </a:r>
          <a:endParaRPr lang="en-US" sz="1700" kern="1200"/>
        </a:p>
      </dsp:txBody>
      <dsp:txXfrm>
        <a:off x="3688425" y="2064144"/>
        <a:ext cx="3138750" cy="470812"/>
      </dsp:txXfrm>
    </dsp:sp>
    <dsp:sp modelId="{3647097C-B23B-41A2-8765-ECA481B40C97}">
      <dsp:nvSpPr>
        <dsp:cNvPr id="0" name=""/>
        <dsp:cNvSpPr/>
      </dsp:nvSpPr>
      <dsp:spPr>
        <a:xfrm>
          <a:off x="3688425" y="2577157"/>
          <a:ext cx="3138750" cy="40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Requires institutional credentials for secure access.</a:t>
          </a:r>
          <a:endParaRPr lang="en-US" sz="1300" kern="1200"/>
        </a:p>
      </dsp:txBody>
      <dsp:txXfrm>
        <a:off x="3688425" y="2577157"/>
        <a:ext cx="3138750" cy="407734"/>
      </dsp:txXfrm>
    </dsp:sp>
    <dsp:sp modelId="{63ED0180-C274-40D9-9740-0B87EA560122}">
      <dsp:nvSpPr>
        <dsp:cNvPr id="0" name=""/>
        <dsp:cNvSpPr/>
      </dsp:nvSpPr>
      <dsp:spPr>
        <a:xfrm>
          <a:off x="8396550" y="874849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0134C-10F7-4E1B-B1F2-2D3596DE0440}">
      <dsp:nvSpPr>
        <dsp:cNvPr id="0" name=""/>
        <dsp:cNvSpPr/>
      </dsp:nvSpPr>
      <dsp:spPr>
        <a:xfrm>
          <a:off x="7376456" y="206414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i="0" kern="1200"/>
            <a:t>Multi-Platform Compatibility:</a:t>
          </a:r>
          <a:endParaRPr lang="en-US" sz="1700" kern="1200"/>
        </a:p>
      </dsp:txBody>
      <dsp:txXfrm>
        <a:off x="7376456" y="2064144"/>
        <a:ext cx="3138750" cy="470812"/>
      </dsp:txXfrm>
    </dsp:sp>
    <dsp:sp modelId="{C01C3457-A511-439F-96BB-3EFAC8CBA941}">
      <dsp:nvSpPr>
        <dsp:cNvPr id="0" name=""/>
        <dsp:cNvSpPr/>
      </dsp:nvSpPr>
      <dsp:spPr>
        <a:xfrm>
          <a:off x="7376456" y="2577157"/>
          <a:ext cx="3138750" cy="40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Available on Windows, macOS, Linux, iOS, and Android.</a:t>
          </a:r>
          <a:endParaRPr lang="en-US" sz="1300" kern="1200" dirty="0"/>
        </a:p>
      </dsp:txBody>
      <dsp:txXfrm>
        <a:off x="7376456" y="2577157"/>
        <a:ext cx="3138750" cy="407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933B3-E609-4A2E-9C2A-220FA5D03264}">
      <dsp:nvSpPr>
        <dsp:cNvPr id="0" name=""/>
        <dsp:cNvSpPr/>
      </dsp:nvSpPr>
      <dsp:spPr>
        <a:xfrm>
          <a:off x="1020487" y="805306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F8A6-CB9E-4E17-B521-9C3C840C2C4E}">
      <dsp:nvSpPr>
        <dsp:cNvPr id="0" name=""/>
        <dsp:cNvSpPr/>
      </dsp:nvSpPr>
      <dsp:spPr>
        <a:xfrm>
          <a:off x="393" y="200058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1" i="0" kern="1200"/>
            <a:t>Data Encryption:</a:t>
          </a:r>
          <a:endParaRPr lang="en-US" sz="3000" kern="1200"/>
        </a:p>
      </dsp:txBody>
      <dsp:txXfrm>
        <a:off x="393" y="2000581"/>
        <a:ext cx="3138750" cy="470812"/>
      </dsp:txXfrm>
    </dsp:sp>
    <dsp:sp modelId="{0DDA6BEB-B462-45AE-9BE0-3DCF47B67C61}">
      <dsp:nvSpPr>
        <dsp:cNvPr id="0" name=""/>
        <dsp:cNvSpPr/>
      </dsp:nvSpPr>
      <dsp:spPr>
        <a:xfrm>
          <a:off x="393" y="2516376"/>
          <a:ext cx="3138750" cy="53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Encrypts all internet traffic to prevent eavesdropping.</a:t>
          </a:r>
          <a:endParaRPr lang="en-US" sz="1700" kern="1200"/>
        </a:p>
      </dsp:txBody>
      <dsp:txXfrm>
        <a:off x="393" y="2516376"/>
        <a:ext cx="3138750" cy="538058"/>
      </dsp:txXfrm>
    </dsp:sp>
    <dsp:sp modelId="{72977FD6-67C4-409F-859E-D11FDA94756B}">
      <dsp:nvSpPr>
        <dsp:cNvPr id="0" name=""/>
        <dsp:cNvSpPr/>
      </dsp:nvSpPr>
      <dsp:spPr>
        <a:xfrm>
          <a:off x="4708518" y="805306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F844C-75A6-4177-82B1-6BBE95715CAA}">
      <dsp:nvSpPr>
        <dsp:cNvPr id="0" name=""/>
        <dsp:cNvSpPr/>
      </dsp:nvSpPr>
      <dsp:spPr>
        <a:xfrm>
          <a:off x="3688425" y="200058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1" i="0" kern="1200"/>
            <a:t>IP Masking:</a:t>
          </a:r>
          <a:endParaRPr lang="en-US" sz="3000" kern="1200"/>
        </a:p>
      </dsp:txBody>
      <dsp:txXfrm>
        <a:off x="3688425" y="2000581"/>
        <a:ext cx="3138750" cy="470812"/>
      </dsp:txXfrm>
    </dsp:sp>
    <dsp:sp modelId="{86CC1AD7-E5A5-4541-8858-71F933BE74FA}">
      <dsp:nvSpPr>
        <dsp:cNvPr id="0" name=""/>
        <dsp:cNvSpPr/>
      </dsp:nvSpPr>
      <dsp:spPr>
        <a:xfrm>
          <a:off x="3688425" y="2516376"/>
          <a:ext cx="3138750" cy="53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Hides the user's IP address, ensuring anonymity.</a:t>
          </a:r>
          <a:endParaRPr lang="en-US" sz="1700" kern="1200"/>
        </a:p>
      </dsp:txBody>
      <dsp:txXfrm>
        <a:off x="3688425" y="2516376"/>
        <a:ext cx="3138750" cy="538058"/>
      </dsp:txXfrm>
    </dsp:sp>
    <dsp:sp modelId="{E42A1EC5-4827-471E-997D-CFE5D263CA1C}">
      <dsp:nvSpPr>
        <dsp:cNvPr id="0" name=""/>
        <dsp:cNvSpPr/>
      </dsp:nvSpPr>
      <dsp:spPr>
        <a:xfrm>
          <a:off x="8396550" y="805306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B9498-D4FB-4956-9336-40B357185E4B}">
      <dsp:nvSpPr>
        <dsp:cNvPr id="0" name=""/>
        <dsp:cNvSpPr/>
      </dsp:nvSpPr>
      <dsp:spPr>
        <a:xfrm>
          <a:off x="7376456" y="200058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1" i="0" kern="1200"/>
            <a:t>Secure Servers:</a:t>
          </a:r>
          <a:endParaRPr lang="en-US" sz="3000" kern="1200"/>
        </a:p>
      </dsp:txBody>
      <dsp:txXfrm>
        <a:off x="7376456" y="2000581"/>
        <a:ext cx="3138750" cy="470812"/>
      </dsp:txXfrm>
    </dsp:sp>
    <dsp:sp modelId="{41EAB429-7239-4332-B0D5-86BD9FF874C2}">
      <dsp:nvSpPr>
        <dsp:cNvPr id="0" name=""/>
        <dsp:cNvSpPr/>
      </dsp:nvSpPr>
      <dsp:spPr>
        <a:xfrm>
          <a:off x="7376456" y="2516376"/>
          <a:ext cx="3138750" cy="53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Connects through high-security servers located globally.</a:t>
          </a:r>
          <a:endParaRPr lang="en-US" sz="1700" kern="1200"/>
        </a:p>
      </dsp:txBody>
      <dsp:txXfrm>
        <a:off x="7376456" y="2516376"/>
        <a:ext cx="3138750" cy="538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EEE28-B709-4650-9570-EE78E5060935}">
      <dsp:nvSpPr>
        <dsp:cNvPr id="0" name=""/>
        <dsp:cNvSpPr/>
      </dsp:nvSpPr>
      <dsp:spPr>
        <a:xfrm>
          <a:off x="1212569" y="741420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657F1-9507-40DA-A4ED-65F0862EB406}">
      <dsp:nvSpPr>
        <dsp:cNvPr id="0" name=""/>
        <dsp:cNvSpPr/>
      </dsp:nvSpPr>
      <dsp:spPr>
        <a:xfrm>
          <a:off x="417971" y="2398321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Encryption:</a:t>
          </a:r>
          <a:r>
            <a:rPr lang="en-US" sz="1300" b="0" i="0" kern="1200"/>
            <a:t> Uses robust encryption protocols (e.g., OpenVPN, WireGuard) to secure data.</a:t>
          </a:r>
          <a:endParaRPr lang="en-US" sz="1300" kern="1200"/>
        </a:p>
      </dsp:txBody>
      <dsp:txXfrm>
        <a:off x="417971" y="2398321"/>
        <a:ext cx="2889450" cy="720000"/>
      </dsp:txXfrm>
    </dsp:sp>
    <dsp:sp modelId="{C637710C-7850-4437-A86B-FF45AC8B4A59}">
      <dsp:nvSpPr>
        <dsp:cNvPr id="0" name=""/>
        <dsp:cNvSpPr/>
      </dsp:nvSpPr>
      <dsp:spPr>
        <a:xfrm>
          <a:off x="4607673" y="741420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1DE33-E0DA-47BD-A602-DBBD52FB243A}">
      <dsp:nvSpPr>
        <dsp:cNvPr id="0" name=""/>
        <dsp:cNvSpPr/>
      </dsp:nvSpPr>
      <dsp:spPr>
        <a:xfrm>
          <a:off x="3813075" y="2398321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Authentication:</a:t>
          </a:r>
          <a:r>
            <a:rPr lang="en-US" sz="1300" b="0" i="0" kern="1200"/>
            <a:t> Requires user authentication through educational institutions or research organizations.</a:t>
          </a:r>
          <a:endParaRPr lang="en-US" sz="1300" kern="1200"/>
        </a:p>
      </dsp:txBody>
      <dsp:txXfrm>
        <a:off x="3813075" y="2398321"/>
        <a:ext cx="2889450" cy="720000"/>
      </dsp:txXfrm>
    </dsp:sp>
    <dsp:sp modelId="{A7FE9688-AA58-4D83-AA5C-D90C34449CAC}">
      <dsp:nvSpPr>
        <dsp:cNvPr id="0" name=""/>
        <dsp:cNvSpPr/>
      </dsp:nvSpPr>
      <dsp:spPr>
        <a:xfrm>
          <a:off x="8002777" y="741420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53AD2-D737-4AB5-8BDB-ED0383CD1E86}">
      <dsp:nvSpPr>
        <dsp:cNvPr id="0" name=""/>
        <dsp:cNvSpPr/>
      </dsp:nvSpPr>
      <dsp:spPr>
        <a:xfrm>
          <a:off x="7208178" y="2398321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/>
            <a:t>Connection:</a:t>
          </a:r>
          <a:r>
            <a:rPr lang="en-US" sz="1300" b="0" i="0" kern="1200"/>
            <a:t> Establishes a secure tunnel between the user's device and the internet.</a:t>
          </a:r>
          <a:endParaRPr lang="en-US" sz="1300" kern="1200"/>
        </a:p>
      </dsp:txBody>
      <dsp:txXfrm>
        <a:off x="7208178" y="2398321"/>
        <a:ext cx="28894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B05C9-7995-4D64-8424-42924D58E6AE}">
      <dsp:nvSpPr>
        <dsp:cNvPr id="0" name=""/>
        <dsp:cNvSpPr/>
      </dsp:nvSpPr>
      <dsp:spPr>
        <a:xfrm>
          <a:off x="1212569" y="511990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3CAA3-8A6E-49AB-9378-E7DFAC63A196}">
      <dsp:nvSpPr>
        <dsp:cNvPr id="0" name=""/>
        <dsp:cNvSpPr/>
      </dsp:nvSpPr>
      <dsp:spPr>
        <a:xfrm>
          <a:off x="417971" y="2237868"/>
          <a:ext cx="2889450" cy="110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Enhanced Security:</a:t>
          </a:r>
          <a:r>
            <a:rPr lang="en-US" sz="1600" b="0" i="0" kern="1200" dirty="0"/>
            <a:t> Protects sensitive academic and research data from cyber threats.</a:t>
          </a:r>
          <a:endParaRPr lang="en-US" sz="1600" kern="1200" dirty="0"/>
        </a:p>
      </dsp:txBody>
      <dsp:txXfrm>
        <a:off x="417971" y="2237868"/>
        <a:ext cx="2889450" cy="1109882"/>
      </dsp:txXfrm>
    </dsp:sp>
    <dsp:sp modelId="{922D7E89-EA72-4515-A90C-FD79B6C124D4}">
      <dsp:nvSpPr>
        <dsp:cNvPr id="0" name=""/>
        <dsp:cNvSpPr/>
      </dsp:nvSpPr>
      <dsp:spPr>
        <a:xfrm>
          <a:off x="4607673" y="511990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6988E-A33D-46AA-A5B0-B2ADD8BB333E}">
      <dsp:nvSpPr>
        <dsp:cNvPr id="0" name=""/>
        <dsp:cNvSpPr/>
      </dsp:nvSpPr>
      <dsp:spPr>
        <a:xfrm>
          <a:off x="3813075" y="2237868"/>
          <a:ext cx="2889450" cy="110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Remote Access:</a:t>
          </a:r>
          <a:r>
            <a:rPr lang="en-US" sz="1600" b="0" i="0" kern="1200" dirty="0"/>
            <a:t> Facilitates remote learning and research by providing secure access to institutional resources.</a:t>
          </a:r>
          <a:endParaRPr lang="en-US" sz="1600" kern="1200" dirty="0"/>
        </a:p>
      </dsp:txBody>
      <dsp:txXfrm>
        <a:off x="3813075" y="2237868"/>
        <a:ext cx="2889450" cy="1109882"/>
      </dsp:txXfrm>
    </dsp:sp>
    <dsp:sp modelId="{58AA6CF1-BCDA-479F-87C9-E84F223D9EFF}">
      <dsp:nvSpPr>
        <dsp:cNvPr id="0" name=""/>
        <dsp:cNvSpPr/>
      </dsp:nvSpPr>
      <dsp:spPr>
        <a:xfrm>
          <a:off x="8002777" y="511990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B7ED7-EA1B-4F2B-B1C1-D4CADE7E1620}">
      <dsp:nvSpPr>
        <dsp:cNvPr id="0" name=""/>
        <dsp:cNvSpPr/>
      </dsp:nvSpPr>
      <dsp:spPr>
        <a:xfrm>
          <a:off x="7208178" y="2237868"/>
          <a:ext cx="2889450" cy="110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Compliance:</a:t>
          </a:r>
          <a:r>
            <a:rPr lang="en-US" sz="1800" b="0" i="0" kern="1200" dirty="0"/>
            <a:t> Helps institutions comply with data protection regulations and policies.</a:t>
          </a:r>
          <a:endParaRPr lang="en-US" sz="1800" kern="1200" dirty="0"/>
        </a:p>
      </dsp:txBody>
      <dsp:txXfrm>
        <a:off x="7208178" y="2237868"/>
        <a:ext cx="2889450" cy="1109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5480A-00F5-498C-B630-73A3497CD5F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B3CD4-2DED-492F-86B9-38411F1F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B3CD4-2DED-492F-86B9-38411F1F8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61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8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4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5878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86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9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17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05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1" r:id="rId6"/>
    <p:sldLayoutId id="2147483756" r:id="rId7"/>
    <p:sldLayoutId id="2147483752" r:id="rId8"/>
    <p:sldLayoutId id="2147483753" r:id="rId9"/>
    <p:sldLayoutId id="2147483754" r:id="rId10"/>
    <p:sldLayoutId id="2147483755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2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Transparent padlock">
            <a:extLst>
              <a:ext uri="{FF2B5EF4-FFF2-40B4-BE49-F238E27FC236}">
                <a16:creationId xmlns:a16="http://schemas.microsoft.com/office/drawing/2014/main" id="{9B5B896F-4DF2-C162-FEFC-3F5E6B2A5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99171-5F05-0F0A-9DDA-82E8F8216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en-US" sz="5600" b="0" dirty="0">
                <a:highlight>
                  <a:srgbClr val="FFFFFF"/>
                </a:highlight>
                <a:latin typeface="ui-sans-serif"/>
              </a:rPr>
              <a:t>Secure Your Online Activities with eduVPN</a:t>
            </a: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332D1-F65F-E3D7-08C0-130006C23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7" y="3898924"/>
            <a:ext cx="5037616" cy="1777878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highlight>
                  <a:srgbClr val="FFFFFF"/>
                </a:highlight>
                <a:latin typeface="ui-sans-serif"/>
              </a:rPr>
              <a:t>Protecting Privacy and Enhancing Accessibility in Education</a:t>
            </a:r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orer.png" descr="sorer.png">
            <a:extLst>
              <a:ext uri="{FF2B5EF4-FFF2-40B4-BE49-F238E27FC236}">
                <a16:creationId xmlns:a16="http://schemas.microsoft.com/office/drawing/2014/main" id="{B1AA871E-4E8D-A950-C7F2-0755D0D88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40" y="4701684"/>
            <a:ext cx="2590723" cy="1079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7" descr="Immagine 7">
            <a:hlinkClick r:id="rId5"/>
            <a:extLst>
              <a:ext uri="{FF2B5EF4-FFF2-40B4-BE49-F238E27FC236}">
                <a16:creationId xmlns:a16="http://schemas.microsoft.com/office/drawing/2014/main" id="{096B7B57-87C5-2944-DE94-A95C5945B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126" y="6157938"/>
            <a:ext cx="1507779" cy="5275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01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ACB0-8ACA-DF0C-CB45-CBA655AF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375285"/>
            <a:ext cx="10515600" cy="5594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Setting Up eduVPN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FC8B-7FB3-1801-737C-5539E118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40" y="1043305"/>
            <a:ext cx="10515600" cy="694055"/>
          </a:xfrm>
        </p:spPr>
        <p:txBody>
          <a:bodyPr/>
          <a:lstStyle/>
          <a:p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Visit the eduVPN website https://www.eduvpn.org/client-apps/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6B993-4F9A-77E6-4E06-AE22C598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80" y="1845945"/>
            <a:ext cx="8483600" cy="4315981"/>
          </a:xfrm>
          <a:prstGeom prst="rect">
            <a:avLst/>
          </a:prstGeom>
        </p:spPr>
      </p:pic>
      <p:sp>
        <p:nvSpPr>
          <p:cNvPr id="6" name="Freccia a destra 8">
            <a:extLst>
              <a:ext uri="{FF2B5EF4-FFF2-40B4-BE49-F238E27FC236}">
                <a16:creationId xmlns:a16="http://schemas.microsoft.com/office/drawing/2014/main" id="{0E526CC8-3F9F-D9CA-E5C2-03979B1F0280}"/>
              </a:ext>
            </a:extLst>
          </p:cNvPr>
          <p:cNvSpPr/>
          <p:nvPr/>
        </p:nvSpPr>
        <p:spPr>
          <a:xfrm rot="8803772" flipV="1">
            <a:off x="5226396" y="2269894"/>
            <a:ext cx="980765" cy="5915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Freccia a destra 8">
            <a:extLst>
              <a:ext uri="{FF2B5EF4-FFF2-40B4-BE49-F238E27FC236}">
                <a16:creationId xmlns:a16="http://schemas.microsoft.com/office/drawing/2014/main" id="{F9A17D85-D10F-B7C5-495F-5C961501D2FD}"/>
              </a:ext>
            </a:extLst>
          </p:cNvPr>
          <p:cNvSpPr/>
          <p:nvPr/>
        </p:nvSpPr>
        <p:spPr>
          <a:xfrm rot="2366746" flipV="1">
            <a:off x="2204742" y="4581307"/>
            <a:ext cx="980765" cy="5915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57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A9313-3C9B-340C-C99F-AC66DC6B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Install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2191D-3D08-D847-C779-A135EE27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686"/>
            <a:ext cx="5850384" cy="576262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ccia a destra 8">
            <a:extLst>
              <a:ext uri="{FF2B5EF4-FFF2-40B4-BE49-F238E27FC236}">
                <a16:creationId xmlns:a16="http://schemas.microsoft.com/office/drawing/2014/main" id="{0CCA9A6A-FF5D-EEB9-5A33-D581152E0F9D}"/>
              </a:ext>
            </a:extLst>
          </p:cNvPr>
          <p:cNvSpPr/>
          <p:nvPr/>
        </p:nvSpPr>
        <p:spPr>
          <a:xfrm rot="7744212" flipV="1">
            <a:off x="5078478" y="5124854"/>
            <a:ext cx="980765" cy="5915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91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0F4F5-D23F-6AAB-8C74-44A81022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Launch eduVPN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400CC-69E8-886F-5538-5D575753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37"/>
            <a:ext cx="5850384" cy="5704125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ccia a destra 8">
            <a:extLst>
              <a:ext uri="{FF2B5EF4-FFF2-40B4-BE49-F238E27FC236}">
                <a16:creationId xmlns:a16="http://schemas.microsoft.com/office/drawing/2014/main" id="{F2F4543A-5D37-F9B2-C842-E8F263946CA3}"/>
              </a:ext>
            </a:extLst>
          </p:cNvPr>
          <p:cNvSpPr/>
          <p:nvPr/>
        </p:nvSpPr>
        <p:spPr>
          <a:xfrm rot="7744212" flipV="1">
            <a:off x="4021840" y="5131175"/>
            <a:ext cx="980765" cy="5915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81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A73A68-63F4-4DB1-9407-CF5566E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F0934E6-E033-40C5-9710-CBBE8BE3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0343" y="193505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514BD-7CC5-6F9E-944A-9C723B1D9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606711"/>
            <a:ext cx="3640809" cy="562287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01871FA-D1AD-45C5-A92E-2CD8A14C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676" y="370764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ccia a destra 8">
            <a:extLst>
              <a:ext uri="{FF2B5EF4-FFF2-40B4-BE49-F238E27FC236}">
                <a16:creationId xmlns:a16="http://schemas.microsoft.com/office/drawing/2014/main" id="{BD2B4D01-39E8-0C1E-20F0-6438AFB34DBD}"/>
              </a:ext>
            </a:extLst>
          </p:cNvPr>
          <p:cNvSpPr/>
          <p:nvPr/>
        </p:nvSpPr>
        <p:spPr>
          <a:xfrm rot="7744212" flipV="1">
            <a:off x="3400124" y="2457979"/>
            <a:ext cx="1060519" cy="5523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269C5A-C76D-EA43-A1B8-E3758AF4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07" y="1611594"/>
            <a:ext cx="3329664" cy="5064127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E2155-72D8-FDB3-202F-C942E14E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105" y="1982651"/>
            <a:ext cx="5009300" cy="16752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Search Your Institution and select SomaliREN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1AC39C-C954-FECA-78C8-4B3AC550822D}"/>
              </a:ext>
            </a:extLst>
          </p:cNvPr>
          <p:cNvSpPr txBox="1">
            <a:spLocks/>
          </p:cNvSpPr>
          <p:nvPr/>
        </p:nvSpPr>
        <p:spPr>
          <a:xfrm>
            <a:off x="8418238" y="4922949"/>
            <a:ext cx="3580914" cy="800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/>
              <a:t>This will open your browser to check your credentials</a:t>
            </a:r>
          </a:p>
        </p:txBody>
      </p:sp>
      <p:sp>
        <p:nvSpPr>
          <p:cNvPr id="17" name="Freccia a destra 8">
            <a:extLst>
              <a:ext uri="{FF2B5EF4-FFF2-40B4-BE49-F238E27FC236}">
                <a16:creationId xmlns:a16="http://schemas.microsoft.com/office/drawing/2014/main" id="{00C71472-CDDA-E5E2-BACB-7FCB9A5C93C9}"/>
              </a:ext>
            </a:extLst>
          </p:cNvPr>
          <p:cNvSpPr/>
          <p:nvPr/>
        </p:nvSpPr>
        <p:spPr>
          <a:xfrm rot="12719317" flipV="1">
            <a:off x="8327799" y="4248770"/>
            <a:ext cx="1060519" cy="5523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29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014A39-38EA-BB62-202C-9619E287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28948"/>
            <a:ext cx="7772400" cy="4284937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611E33A1-0AA0-11B3-3F30-2A6D8E91FB55}"/>
              </a:ext>
            </a:extLst>
          </p:cNvPr>
          <p:cNvSpPr/>
          <p:nvPr/>
        </p:nvSpPr>
        <p:spPr>
          <a:xfrm rot="15086697">
            <a:off x="4609974" y="4979732"/>
            <a:ext cx="1502793" cy="5048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CasellaDiTesto 13">
            <a:extLst>
              <a:ext uri="{FF2B5EF4-FFF2-40B4-BE49-F238E27FC236}">
                <a16:creationId xmlns:a16="http://schemas.microsoft.com/office/drawing/2014/main" id="{59A1E42C-BDA7-E17B-EB8C-83979633690B}"/>
              </a:ext>
            </a:extLst>
          </p:cNvPr>
          <p:cNvSpPr txBox="1"/>
          <p:nvPr/>
        </p:nvSpPr>
        <p:spPr>
          <a:xfrm>
            <a:off x="5663559" y="5477508"/>
            <a:ext cx="248881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rPr lang="en-US" dirty="0"/>
              <a:t>Choose SomaliREN</a:t>
            </a:r>
          </a:p>
          <a:p>
            <a:pPr>
              <a:defRPr sz="2400" b="1"/>
            </a:pPr>
            <a:r>
              <a:rPr lang="en-US" dirty="0"/>
              <a:t>Identity Provider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983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Login </a:t>
            </a:r>
          </a:p>
        </p:txBody>
      </p:sp>
      <p:sp>
        <p:nvSpPr>
          <p:cNvPr id="225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5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4" name="CasellaDiTesto 13">
            <a:extLst>
              <a:ext uri="{FF2B5EF4-FFF2-40B4-BE49-F238E27FC236}">
                <a16:creationId xmlns:a16="http://schemas.microsoft.com/office/drawing/2014/main" id="{CAEDB1F2-1CA2-B495-2303-2C70FA7BA63C}"/>
              </a:ext>
            </a:extLst>
          </p:cNvPr>
          <p:cNvSpPr txBox="1"/>
          <p:nvPr/>
        </p:nvSpPr>
        <p:spPr>
          <a:xfrm>
            <a:off x="150697" y="2528409"/>
            <a:ext cx="1695818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400" b="1"/>
            </a:pPr>
            <a:r>
              <a:rPr lang="en-US" dirty="0"/>
              <a:t>Enter your username&amp;</a:t>
            </a:r>
          </a:p>
          <a:p>
            <a:pPr>
              <a:defRPr sz="2400" b="1"/>
            </a:pPr>
            <a:r>
              <a:rPr lang="en-US" dirty="0"/>
              <a:t> password</a:t>
            </a:r>
            <a:endParaRPr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C118D38-3E20-BCAB-4D4A-13528A48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84250"/>
            <a:ext cx="6248400" cy="4889500"/>
          </a:xfrm>
          <a:prstGeom prst="rect">
            <a:avLst/>
          </a:prstGeom>
        </p:spPr>
      </p:pic>
      <p:sp>
        <p:nvSpPr>
          <p:cNvPr id="3" name="Freccia a destra 6">
            <a:extLst>
              <a:ext uri="{FF2B5EF4-FFF2-40B4-BE49-F238E27FC236}">
                <a16:creationId xmlns:a16="http://schemas.microsoft.com/office/drawing/2014/main" id="{6FF5D319-7568-1A16-A47F-1916B014BE7E}"/>
              </a:ext>
            </a:extLst>
          </p:cNvPr>
          <p:cNvSpPr/>
          <p:nvPr/>
        </p:nvSpPr>
        <p:spPr>
          <a:xfrm>
            <a:off x="1896045" y="2468349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Freccia a destra 6">
            <a:extLst>
              <a:ext uri="{FF2B5EF4-FFF2-40B4-BE49-F238E27FC236}">
                <a16:creationId xmlns:a16="http://schemas.microsoft.com/office/drawing/2014/main" id="{25516222-B613-1042-37F0-88A577A4D698}"/>
              </a:ext>
            </a:extLst>
          </p:cNvPr>
          <p:cNvSpPr/>
          <p:nvPr/>
        </p:nvSpPr>
        <p:spPr>
          <a:xfrm>
            <a:off x="1896045" y="3368953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66A588B-431F-4E5F-3BF1-D3F7C91F889F}"/>
              </a:ext>
            </a:extLst>
          </p:cNvPr>
          <p:cNvSpPr/>
          <p:nvPr/>
        </p:nvSpPr>
        <p:spPr>
          <a:xfrm>
            <a:off x="1896045" y="5389112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A3A56EB4-B64D-3457-C36D-E375F9325597}"/>
              </a:ext>
            </a:extLst>
          </p:cNvPr>
          <p:cNvSpPr txBox="1"/>
          <p:nvPr/>
        </p:nvSpPr>
        <p:spPr>
          <a:xfrm>
            <a:off x="150697" y="5373689"/>
            <a:ext cx="169581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400" b="1"/>
            </a:pPr>
            <a:r>
              <a:rPr lang="en-US" dirty="0"/>
              <a:t>Click Login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9949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2678642-BF4A-25B3-A5BE-D53A8C0E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Information to SP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5CC74EE-1030-D356-6851-EE1760F39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Shows you the information the Service Provider (SP) will be provided by the Identity Provider (IdP)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Review and accept it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6C7FF30-651D-BBA6-1293-6CD52A15AC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95"/>
          <a:stretch/>
        </p:blipFill>
        <p:spPr>
          <a:xfrm>
            <a:off x="5655212" y="1"/>
            <a:ext cx="6536787" cy="68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4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E7D95-9218-45D0-B0D2-F56F2E25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659" y="1189287"/>
            <a:ext cx="4629570" cy="24542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Approve the VPN to let you have full access protection</a:t>
            </a:r>
          </a:p>
        </p:txBody>
      </p:sp>
      <p:pic>
        <p:nvPicPr>
          <p:cNvPr id="5" name="Picture 4" descr="A screenshot of a application&#10;&#10;Description automatically generated">
            <a:extLst>
              <a:ext uri="{FF2B5EF4-FFF2-40B4-BE49-F238E27FC236}">
                <a16:creationId xmlns:a16="http://schemas.microsoft.com/office/drawing/2014/main" id="{82CFF8D4-688E-9C72-97AD-E3F6C5CD1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068"/>
            <a:ext cx="6624320" cy="412363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88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827639-8BD8-461B-AC65-29A0807C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757" y="1791055"/>
            <a:ext cx="5988784" cy="2769812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A6F481-4CAF-A881-3990-38FF5596E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825" y="498318"/>
            <a:ext cx="3828920" cy="586807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221A4-75A9-D371-42C8-9AAF202C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377" y="1341085"/>
            <a:ext cx="3315454" cy="14627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After approving the VPN, you’ll be redirected this address which means you have VPN opened on you PC or Phone</a:t>
            </a:r>
          </a:p>
        </p:txBody>
      </p:sp>
    </p:spTree>
    <p:extLst>
      <p:ext uri="{BB962C8B-B14F-4D97-AF65-F5344CB8AC3E}">
        <p14:creationId xmlns:p14="http://schemas.microsoft.com/office/powerpoint/2010/main" val="288675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ck with a love heart">
            <a:extLst>
              <a:ext uri="{FF2B5EF4-FFF2-40B4-BE49-F238E27FC236}">
                <a16:creationId xmlns:a16="http://schemas.microsoft.com/office/drawing/2014/main" id="{2BF08992-C03A-A746-2735-D30952C74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2" r="2981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CD18B-6B60-46F4-021E-295D7072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B838C-4DA2-EA56-AAEA-089F4FF9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Introduction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What is eduVPN?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Why Choose eduVPN?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Key Features of eduVPN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Core Features Explained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How eduVPN Enhances Security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How eduVPN Works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Benefits for Educational Institutions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Setting Up eduVPN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pPr>
              <a:buFont typeface="+mj-lt"/>
              <a:buAutoNum type="arabicPeriod"/>
            </a:pPr>
            <a:r>
              <a:rPr lang="en-US" sz="1800" b="1" i="0" dirty="0">
                <a:effectLst/>
                <a:highlight>
                  <a:srgbClr val="FFFFFF"/>
                </a:highlight>
                <a:latin typeface="ui-sans-serif"/>
              </a:rPr>
              <a:t>Q&amp;A Session</a:t>
            </a:r>
            <a:endParaRPr lang="en-US" sz="1800" b="0" i="0" dirty="0">
              <a:effectLst/>
              <a:highlight>
                <a:srgbClr val="FFFFFF"/>
              </a:highlight>
              <a:latin typeface="ui-sans-serif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380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3044-C2C5-3221-5BBD-3F144821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What is eduVPN?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701D15-F616-C4A7-B8CA-4A85D76315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12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39A6-4151-5F71-B432-13710DBB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Why eduVPN?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4274704-EB97-7BF9-9C12-A2C81EE04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1910"/>
              </p:ext>
            </p:extLst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23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EF95-026E-ACE2-EDE0-BA64D93D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Key Features of eduVPN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FF4894-1D4F-045D-8255-B9EF26D43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28234"/>
              </p:ext>
            </p:extLst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82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1935-6D47-8B1A-7A79-7B3686CD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Core Features of eduVPN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9DCC195-1E5C-7E77-ADAC-A4C5DBF29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033994"/>
              </p:ext>
            </p:extLst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64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1FF-BE93-F19B-7B41-55598331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How eduVPN Enhances Security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05062CA-DBA9-E0CF-CD05-290C1AB5E6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96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672D-1E1F-4508-CC36-12E4A8B9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How eduVPN Works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81B3C0-C3A7-074E-B65E-7C5E82732D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86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AE83-9E7A-004F-F11E-B7D72169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Benefits for Educational Institutions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A998742-A8A2-94E2-7C91-D9AAEC0C3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525607"/>
              </p:ext>
            </p:extLst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16870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468</Words>
  <Application>Microsoft Office PowerPoint</Application>
  <PresentationFormat>Widescreen</PresentationFormat>
  <Paragraphs>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Aptos</vt:lpstr>
      <vt:lpstr>Arial</vt:lpstr>
      <vt:lpstr>Avenir Next LT Pro</vt:lpstr>
      <vt:lpstr>Calibri</vt:lpstr>
      <vt:lpstr>ui-sans-serif</vt:lpstr>
      <vt:lpstr>ShapesVTI</vt:lpstr>
      <vt:lpstr>Secure Your Online Activities with eduVPN</vt:lpstr>
      <vt:lpstr>Objectives</vt:lpstr>
      <vt:lpstr>What is eduVPN?</vt:lpstr>
      <vt:lpstr>Why eduVPN?</vt:lpstr>
      <vt:lpstr>Key Features of eduVPN</vt:lpstr>
      <vt:lpstr>Core Features of eduVPN</vt:lpstr>
      <vt:lpstr>How eduVPN Enhances Security</vt:lpstr>
      <vt:lpstr>How eduVPN Works</vt:lpstr>
      <vt:lpstr>Benefits for Educational Institutions</vt:lpstr>
      <vt:lpstr>Setting Up eduVPN</vt:lpstr>
      <vt:lpstr> Install</vt:lpstr>
      <vt:lpstr>Launch eduVPN</vt:lpstr>
      <vt:lpstr>Search Your Institution and select SomaliREN</vt:lpstr>
      <vt:lpstr>PowerPoint Presentation</vt:lpstr>
      <vt:lpstr>Login </vt:lpstr>
      <vt:lpstr>Information to SP</vt:lpstr>
      <vt:lpstr>Approve the VPN to let you have full access protection</vt:lpstr>
      <vt:lpstr>After approving the VPN, you’ll be redirected this address which means you have VPN opened on you PC or Phone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Your Online Activities with eduVPN</dc:title>
  <dc:creator>Sharaf A. Roble</dc:creator>
  <cp:lastModifiedBy>Eng zakarie</cp:lastModifiedBy>
  <cp:revision>18</cp:revision>
  <dcterms:created xsi:type="dcterms:W3CDTF">2024-05-28T17:32:32Z</dcterms:created>
  <dcterms:modified xsi:type="dcterms:W3CDTF">2024-05-31T04:43:12Z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2024-05-28T17:35:23Z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fd53f528-4e16-45b1-b797-07a621ed1f7f</vt:lpwstr>
  </property>
  <property fmtid="{D5CDD505-2E9C-101B-9397-08002B2CF9AE}" pid="7" name="MSIP_Label_defa4170-0d19-0005-0004-bc88714345d2_ActionId">
    <vt:lpwstr>07238a7e-f83e-40b7-89db-f5d35edb6831</vt:lpwstr>
  </property>
  <property fmtid="{D5CDD505-2E9C-101B-9397-08002B2CF9AE}" pid="8" name="MSIP_Label_defa4170-0d19-0005-0004-bc88714345d2_ContentBits">
    <vt:lpwstr>0</vt:lpwstr>
  </property>
</Properties>
</file>