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62" r:id="rId8"/>
    <p:sldId id="258" r:id="rId9"/>
    <p:sldId id="27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2BEAD-A71E-41CA-BD55-0645314C74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BB33C1-B385-4580-88A0-CC1981159856}">
      <dgm:prSet/>
      <dgm:spPr/>
      <dgm:t>
        <a:bodyPr/>
        <a:lstStyle/>
        <a:p>
          <a:pPr>
            <a:defRPr cap="all"/>
          </a:pPr>
          <a:r>
            <a:rPr lang="en-US"/>
            <a:t>Enhanced Collaboration: Identity Federations simplify the process of accessing resources and collaborating with colleagues from different institutions, fostering seamless collaboration and knowledge exchange.</a:t>
          </a:r>
        </a:p>
      </dgm:t>
    </dgm:pt>
    <dgm:pt modelId="{4755E4E8-0334-4376-BDB8-0944A57C316E}" type="parTrans" cxnId="{3586EC9E-5121-4AAD-A58F-436ACAFE9572}">
      <dgm:prSet/>
      <dgm:spPr/>
      <dgm:t>
        <a:bodyPr/>
        <a:lstStyle/>
        <a:p>
          <a:endParaRPr lang="en-US"/>
        </a:p>
      </dgm:t>
    </dgm:pt>
    <dgm:pt modelId="{E4860038-24D9-4028-81D9-C856CC0B19B8}" type="sibTrans" cxnId="{3586EC9E-5121-4AAD-A58F-436ACAFE9572}">
      <dgm:prSet/>
      <dgm:spPr/>
      <dgm:t>
        <a:bodyPr/>
        <a:lstStyle/>
        <a:p>
          <a:endParaRPr lang="en-US"/>
        </a:p>
      </dgm:t>
    </dgm:pt>
    <dgm:pt modelId="{59229FEB-D89A-4FC4-9CC8-17227201FD3C}">
      <dgm:prSet/>
      <dgm:spPr/>
      <dgm:t>
        <a:bodyPr/>
        <a:lstStyle/>
        <a:p>
          <a:pPr>
            <a:defRPr cap="all"/>
          </a:pPr>
          <a:r>
            <a:rPr lang="en-US"/>
            <a:t>Single Sign-On (SSO): Users can access multiple services with a single set of login credentials, eliminating the need to remember multiple usernames and passwords.</a:t>
          </a:r>
        </a:p>
      </dgm:t>
    </dgm:pt>
    <dgm:pt modelId="{89F3727B-939F-460D-A963-B071E02E2EE6}" type="parTrans" cxnId="{6E72EFFC-121D-4F14-8481-0AE337343EB6}">
      <dgm:prSet/>
      <dgm:spPr/>
      <dgm:t>
        <a:bodyPr/>
        <a:lstStyle/>
        <a:p>
          <a:endParaRPr lang="en-US"/>
        </a:p>
      </dgm:t>
    </dgm:pt>
    <dgm:pt modelId="{F7F00ABF-1ACA-43D3-986E-135215FB9226}" type="sibTrans" cxnId="{6E72EFFC-121D-4F14-8481-0AE337343EB6}">
      <dgm:prSet/>
      <dgm:spPr/>
      <dgm:t>
        <a:bodyPr/>
        <a:lstStyle/>
        <a:p>
          <a:endParaRPr lang="en-US"/>
        </a:p>
      </dgm:t>
    </dgm:pt>
    <dgm:pt modelId="{622E1756-C2D0-4B0F-8365-3682886B5209}">
      <dgm:prSet/>
      <dgm:spPr/>
      <dgm:t>
        <a:bodyPr/>
        <a:lstStyle/>
        <a:p>
          <a:pPr>
            <a:defRPr cap="all"/>
          </a:pPr>
          <a:r>
            <a:rPr lang="en-US"/>
            <a:t>Privacy and Security: Identity Federations employ strong authentication mechanisms, ensuring secure access to resources while safeguarding user privacy.</a:t>
          </a:r>
        </a:p>
      </dgm:t>
    </dgm:pt>
    <dgm:pt modelId="{E2CAFDA8-089E-4591-9C5E-A6C8A2C75EE4}" type="parTrans" cxnId="{236BAA10-FFFB-40FA-BBD7-DC0BC67BF2AF}">
      <dgm:prSet/>
      <dgm:spPr/>
      <dgm:t>
        <a:bodyPr/>
        <a:lstStyle/>
        <a:p>
          <a:endParaRPr lang="en-US"/>
        </a:p>
      </dgm:t>
    </dgm:pt>
    <dgm:pt modelId="{E4293E0F-7A94-49C6-A263-09C140A1834B}" type="sibTrans" cxnId="{236BAA10-FFFB-40FA-BBD7-DC0BC67BF2AF}">
      <dgm:prSet/>
      <dgm:spPr/>
      <dgm:t>
        <a:bodyPr/>
        <a:lstStyle/>
        <a:p>
          <a:endParaRPr lang="en-US"/>
        </a:p>
      </dgm:t>
    </dgm:pt>
    <dgm:pt modelId="{090A6268-F702-419B-B8F5-611C2AA7A738}" type="pres">
      <dgm:prSet presAssocID="{F9F2BEAD-A71E-41CA-BD55-0645314C74FA}" presName="root" presStyleCnt="0">
        <dgm:presLayoutVars>
          <dgm:dir/>
          <dgm:resizeHandles val="exact"/>
        </dgm:presLayoutVars>
      </dgm:prSet>
      <dgm:spPr/>
    </dgm:pt>
    <dgm:pt modelId="{2A12AA1F-A0C0-4998-86DE-987BE89A1E55}" type="pres">
      <dgm:prSet presAssocID="{7FBB33C1-B385-4580-88A0-CC1981159856}" presName="compNode" presStyleCnt="0"/>
      <dgm:spPr/>
    </dgm:pt>
    <dgm:pt modelId="{64DC65D4-75B9-4DF7-BEF0-14A985D9F573}" type="pres">
      <dgm:prSet presAssocID="{7FBB33C1-B385-4580-88A0-CC1981159856}" presName="iconBgRect" presStyleLbl="bgShp" presStyleIdx="0" presStyleCnt="3"/>
      <dgm:spPr/>
    </dgm:pt>
    <dgm:pt modelId="{81595787-7634-4129-BBC4-24E3E5A0FC78}" type="pres">
      <dgm:prSet presAssocID="{7FBB33C1-B385-4580-88A0-CC19811598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77278B9-CFE7-47B2-875E-4C877F1C024D}" type="pres">
      <dgm:prSet presAssocID="{7FBB33C1-B385-4580-88A0-CC1981159856}" presName="spaceRect" presStyleCnt="0"/>
      <dgm:spPr/>
    </dgm:pt>
    <dgm:pt modelId="{2B52FB55-06D0-4DE6-98D2-BCF1AB1F2979}" type="pres">
      <dgm:prSet presAssocID="{7FBB33C1-B385-4580-88A0-CC1981159856}" presName="textRect" presStyleLbl="revTx" presStyleIdx="0" presStyleCnt="3">
        <dgm:presLayoutVars>
          <dgm:chMax val="1"/>
          <dgm:chPref val="1"/>
        </dgm:presLayoutVars>
      </dgm:prSet>
      <dgm:spPr/>
    </dgm:pt>
    <dgm:pt modelId="{5F5859F7-AAA5-49C3-8BF7-69DFB4AE8CA1}" type="pres">
      <dgm:prSet presAssocID="{E4860038-24D9-4028-81D9-C856CC0B19B8}" presName="sibTrans" presStyleCnt="0"/>
      <dgm:spPr/>
    </dgm:pt>
    <dgm:pt modelId="{894B57C3-9F34-4AEA-8A37-F30CF23B28B9}" type="pres">
      <dgm:prSet presAssocID="{59229FEB-D89A-4FC4-9CC8-17227201FD3C}" presName="compNode" presStyleCnt="0"/>
      <dgm:spPr/>
    </dgm:pt>
    <dgm:pt modelId="{E376F87F-0C08-40D6-A2E1-0E2216E9F578}" type="pres">
      <dgm:prSet presAssocID="{59229FEB-D89A-4FC4-9CC8-17227201FD3C}" presName="iconBgRect" presStyleLbl="bgShp" presStyleIdx="1" presStyleCnt="3"/>
      <dgm:spPr/>
    </dgm:pt>
    <dgm:pt modelId="{7707B5E5-3C5C-4B6A-9ABB-7367738EF2A5}" type="pres">
      <dgm:prSet presAssocID="{59229FEB-D89A-4FC4-9CC8-17227201FD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63BD75A-4E07-4C47-8E73-EFCF74CAC535}" type="pres">
      <dgm:prSet presAssocID="{59229FEB-D89A-4FC4-9CC8-17227201FD3C}" presName="spaceRect" presStyleCnt="0"/>
      <dgm:spPr/>
    </dgm:pt>
    <dgm:pt modelId="{CE3969C7-0CD7-4B6C-B79E-95DD8BD1F78A}" type="pres">
      <dgm:prSet presAssocID="{59229FEB-D89A-4FC4-9CC8-17227201FD3C}" presName="textRect" presStyleLbl="revTx" presStyleIdx="1" presStyleCnt="3">
        <dgm:presLayoutVars>
          <dgm:chMax val="1"/>
          <dgm:chPref val="1"/>
        </dgm:presLayoutVars>
      </dgm:prSet>
      <dgm:spPr/>
    </dgm:pt>
    <dgm:pt modelId="{EAFDBC9D-3B6A-46A2-BF6D-D37783820D67}" type="pres">
      <dgm:prSet presAssocID="{F7F00ABF-1ACA-43D3-986E-135215FB9226}" presName="sibTrans" presStyleCnt="0"/>
      <dgm:spPr/>
    </dgm:pt>
    <dgm:pt modelId="{86464581-E066-40CB-B4BD-7D580E73AF0D}" type="pres">
      <dgm:prSet presAssocID="{622E1756-C2D0-4B0F-8365-3682886B5209}" presName="compNode" presStyleCnt="0"/>
      <dgm:spPr/>
    </dgm:pt>
    <dgm:pt modelId="{EDDA40D2-847D-4C4C-AFF1-E7741CDEBC75}" type="pres">
      <dgm:prSet presAssocID="{622E1756-C2D0-4B0F-8365-3682886B5209}" presName="iconBgRect" presStyleLbl="bgShp" presStyleIdx="2" presStyleCnt="3"/>
      <dgm:spPr/>
    </dgm:pt>
    <dgm:pt modelId="{E8C32E00-0EE4-4868-8B82-F9FCDD10C9AB}" type="pres">
      <dgm:prSet presAssocID="{622E1756-C2D0-4B0F-8365-3682886B52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E281375-80E2-447E-BC0B-34FF847A50B0}" type="pres">
      <dgm:prSet presAssocID="{622E1756-C2D0-4B0F-8365-3682886B5209}" presName="spaceRect" presStyleCnt="0"/>
      <dgm:spPr/>
    </dgm:pt>
    <dgm:pt modelId="{E38CBF74-0FBD-4A95-A66D-E9A4053EB25D}" type="pres">
      <dgm:prSet presAssocID="{622E1756-C2D0-4B0F-8365-3682886B520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36BAA10-FFFB-40FA-BBD7-DC0BC67BF2AF}" srcId="{F9F2BEAD-A71E-41CA-BD55-0645314C74FA}" destId="{622E1756-C2D0-4B0F-8365-3682886B5209}" srcOrd="2" destOrd="0" parTransId="{E2CAFDA8-089E-4591-9C5E-A6C8A2C75EE4}" sibTransId="{E4293E0F-7A94-49C6-A263-09C140A1834B}"/>
    <dgm:cxn modelId="{2201A340-153B-4F45-B836-E135E88EE931}" type="presOf" srcId="{7FBB33C1-B385-4580-88A0-CC1981159856}" destId="{2B52FB55-06D0-4DE6-98D2-BCF1AB1F2979}" srcOrd="0" destOrd="0" presId="urn:microsoft.com/office/officeart/2018/5/layout/IconCircleLabelList"/>
    <dgm:cxn modelId="{1E5DD153-DCB6-4E9F-9522-503CFCD5522E}" type="presOf" srcId="{622E1756-C2D0-4B0F-8365-3682886B5209}" destId="{E38CBF74-0FBD-4A95-A66D-E9A4053EB25D}" srcOrd="0" destOrd="0" presId="urn:microsoft.com/office/officeart/2018/5/layout/IconCircleLabelList"/>
    <dgm:cxn modelId="{074C306B-490D-4104-A1AE-1DB14FD1B091}" type="presOf" srcId="{59229FEB-D89A-4FC4-9CC8-17227201FD3C}" destId="{CE3969C7-0CD7-4B6C-B79E-95DD8BD1F78A}" srcOrd="0" destOrd="0" presId="urn:microsoft.com/office/officeart/2018/5/layout/IconCircleLabelList"/>
    <dgm:cxn modelId="{3586EC9E-5121-4AAD-A58F-436ACAFE9572}" srcId="{F9F2BEAD-A71E-41CA-BD55-0645314C74FA}" destId="{7FBB33C1-B385-4580-88A0-CC1981159856}" srcOrd="0" destOrd="0" parTransId="{4755E4E8-0334-4376-BDB8-0944A57C316E}" sibTransId="{E4860038-24D9-4028-81D9-C856CC0B19B8}"/>
    <dgm:cxn modelId="{A7F244B2-13D4-4BF9-B918-E1219D67BB16}" type="presOf" srcId="{F9F2BEAD-A71E-41CA-BD55-0645314C74FA}" destId="{090A6268-F702-419B-B8F5-611C2AA7A738}" srcOrd="0" destOrd="0" presId="urn:microsoft.com/office/officeart/2018/5/layout/IconCircleLabelList"/>
    <dgm:cxn modelId="{6E72EFFC-121D-4F14-8481-0AE337343EB6}" srcId="{F9F2BEAD-A71E-41CA-BD55-0645314C74FA}" destId="{59229FEB-D89A-4FC4-9CC8-17227201FD3C}" srcOrd="1" destOrd="0" parTransId="{89F3727B-939F-460D-A963-B071E02E2EE6}" sibTransId="{F7F00ABF-1ACA-43D3-986E-135215FB9226}"/>
    <dgm:cxn modelId="{2E5176D3-ADC1-4F1C-A9B0-54D169ACDB01}" type="presParOf" srcId="{090A6268-F702-419B-B8F5-611C2AA7A738}" destId="{2A12AA1F-A0C0-4998-86DE-987BE89A1E55}" srcOrd="0" destOrd="0" presId="urn:microsoft.com/office/officeart/2018/5/layout/IconCircleLabelList"/>
    <dgm:cxn modelId="{274D2203-D3B9-41E3-A386-3404D40C2133}" type="presParOf" srcId="{2A12AA1F-A0C0-4998-86DE-987BE89A1E55}" destId="{64DC65D4-75B9-4DF7-BEF0-14A985D9F573}" srcOrd="0" destOrd="0" presId="urn:microsoft.com/office/officeart/2018/5/layout/IconCircleLabelList"/>
    <dgm:cxn modelId="{FECA6B42-3FC8-45F2-9DE7-5DD41F6E70D6}" type="presParOf" srcId="{2A12AA1F-A0C0-4998-86DE-987BE89A1E55}" destId="{81595787-7634-4129-BBC4-24E3E5A0FC78}" srcOrd="1" destOrd="0" presId="urn:microsoft.com/office/officeart/2018/5/layout/IconCircleLabelList"/>
    <dgm:cxn modelId="{6537DC94-66FF-4784-9E4F-086862D46C91}" type="presParOf" srcId="{2A12AA1F-A0C0-4998-86DE-987BE89A1E55}" destId="{177278B9-CFE7-47B2-875E-4C877F1C024D}" srcOrd="2" destOrd="0" presId="urn:microsoft.com/office/officeart/2018/5/layout/IconCircleLabelList"/>
    <dgm:cxn modelId="{8A17BB8A-DC4D-46FF-BFD6-A7C2AD762A01}" type="presParOf" srcId="{2A12AA1F-A0C0-4998-86DE-987BE89A1E55}" destId="{2B52FB55-06D0-4DE6-98D2-BCF1AB1F2979}" srcOrd="3" destOrd="0" presId="urn:microsoft.com/office/officeart/2018/5/layout/IconCircleLabelList"/>
    <dgm:cxn modelId="{F47E9EF2-9889-4442-8646-52CC025D255C}" type="presParOf" srcId="{090A6268-F702-419B-B8F5-611C2AA7A738}" destId="{5F5859F7-AAA5-49C3-8BF7-69DFB4AE8CA1}" srcOrd="1" destOrd="0" presId="urn:microsoft.com/office/officeart/2018/5/layout/IconCircleLabelList"/>
    <dgm:cxn modelId="{39F3F61F-AAB2-4866-8F39-620155D1D39F}" type="presParOf" srcId="{090A6268-F702-419B-B8F5-611C2AA7A738}" destId="{894B57C3-9F34-4AEA-8A37-F30CF23B28B9}" srcOrd="2" destOrd="0" presId="urn:microsoft.com/office/officeart/2018/5/layout/IconCircleLabelList"/>
    <dgm:cxn modelId="{6C002A8E-90BB-4662-9A70-1A83CF6CB790}" type="presParOf" srcId="{894B57C3-9F34-4AEA-8A37-F30CF23B28B9}" destId="{E376F87F-0C08-40D6-A2E1-0E2216E9F578}" srcOrd="0" destOrd="0" presId="urn:microsoft.com/office/officeart/2018/5/layout/IconCircleLabelList"/>
    <dgm:cxn modelId="{144EC24A-623D-4D0D-BED5-26B2A6904D11}" type="presParOf" srcId="{894B57C3-9F34-4AEA-8A37-F30CF23B28B9}" destId="{7707B5E5-3C5C-4B6A-9ABB-7367738EF2A5}" srcOrd="1" destOrd="0" presId="urn:microsoft.com/office/officeart/2018/5/layout/IconCircleLabelList"/>
    <dgm:cxn modelId="{BE65B763-9E5D-423E-88E7-307E91059D75}" type="presParOf" srcId="{894B57C3-9F34-4AEA-8A37-F30CF23B28B9}" destId="{A63BD75A-4E07-4C47-8E73-EFCF74CAC535}" srcOrd="2" destOrd="0" presId="urn:microsoft.com/office/officeart/2018/5/layout/IconCircleLabelList"/>
    <dgm:cxn modelId="{80EAAFD5-F0D9-46B2-822A-5EF898B1B9EC}" type="presParOf" srcId="{894B57C3-9F34-4AEA-8A37-F30CF23B28B9}" destId="{CE3969C7-0CD7-4B6C-B79E-95DD8BD1F78A}" srcOrd="3" destOrd="0" presId="urn:microsoft.com/office/officeart/2018/5/layout/IconCircleLabelList"/>
    <dgm:cxn modelId="{87459D46-1BBC-4575-AFE7-45BEA1CAD48D}" type="presParOf" srcId="{090A6268-F702-419B-B8F5-611C2AA7A738}" destId="{EAFDBC9D-3B6A-46A2-BF6D-D37783820D67}" srcOrd="3" destOrd="0" presId="urn:microsoft.com/office/officeart/2018/5/layout/IconCircleLabelList"/>
    <dgm:cxn modelId="{DB6FFAE8-A1F3-4B7E-9E1F-2860BBDEF024}" type="presParOf" srcId="{090A6268-F702-419B-B8F5-611C2AA7A738}" destId="{86464581-E066-40CB-B4BD-7D580E73AF0D}" srcOrd="4" destOrd="0" presId="urn:microsoft.com/office/officeart/2018/5/layout/IconCircleLabelList"/>
    <dgm:cxn modelId="{96B014DF-7C7F-4293-A5AB-875D4BA71C01}" type="presParOf" srcId="{86464581-E066-40CB-B4BD-7D580E73AF0D}" destId="{EDDA40D2-847D-4C4C-AFF1-E7741CDEBC75}" srcOrd="0" destOrd="0" presId="urn:microsoft.com/office/officeart/2018/5/layout/IconCircleLabelList"/>
    <dgm:cxn modelId="{114144A2-A12A-4A75-ADC9-E4BB3D2DBF56}" type="presParOf" srcId="{86464581-E066-40CB-B4BD-7D580E73AF0D}" destId="{E8C32E00-0EE4-4868-8B82-F9FCDD10C9AB}" srcOrd="1" destOrd="0" presId="urn:microsoft.com/office/officeart/2018/5/layout/IconCircleLabelList"/>
    <dgm:cxn modelId="{C393E985-6AD6-4A8A-A63C-B3920958CCC2}" type="presParOf" srcId="{86464581-E066-40CB-B4BD-7D580E73AF0D}" destId="{2E281375-80E2-447E-BC0B-34FF847A50B0}" srcOrd="2" destOrd="0" presId="urn:microsoft.com/office/officeart/2018/5/layout/IconCircleLabelList"/>
    <dgm:cxn modelId="{C8D8B55F-884F-411F-BDE0-A7290D45D689}" type="presParOf" srcId="{86464581-E066-40CB-B4BD-7D580E73AF0D}" destId="{E38CBF74-0FBD-4A95-A66D-E9A4053EB2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FFED9-D7F1-4C80-AA57-EF6D5AE863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63750A9-98A7-4DFC-A249-2D85C4864346}">
      <dgm:prSet/>
      <dgm:spPr/>
      <dgm:t>
        <a:bodyPr/>
        <a:lstStyle/>
        <a:p>
          <a:r>
            <a:rPr lang="en-US"/>
            <a:t>eduroam (education roaming) is a global Wi-Fi service that provides secure and seamless network access for members of the research and education communities.</a:t>
          </a:r>
        </a:p>
      </dgm:t>
    </dgm:pt>
    <dgm:pt modelId="{33824CF0-9531-4E90-B962-AC5F2FDC9EBC}" type="parTrans" cxnId="{60461FF9-EAD5-4799-93F5-78293108D327}">
      <dgm:prSet/>
      <dgm:spPr/>
      <dgm:t>
        <a:bodyPr/>
        <a:lstStyle/>
        <a:p>
          <a:endParaRPr lang="en-US"/>
        </a:p>
      </dgm:t>
    </dgm:pt>
    <dgm:pt modelId="{6EC17B25-BB36-44A2-8E30-E40220D843D6}" type="sibTrans" cxnId="{60461FF9-EAD5-4799-93F5-78293108D327}">
      <dgm:prSet/>
      <dgm:spPr/>
      <dgm:t>
        <a:bodyPr/>
        <a:lstStyle/>
        <a:p>
          <a:endParaRPr lang="en-US"/>
        </a:p>
      </dgm:t>
    </dgm:pt>
    <dgm:pt modelId="{11F31426-3017-4E0D-9DAD-BB7F7E8D4A50}">
      <dgm:prSet/>
      <dgm:spPr/>
      <dgm:t>
        <a:bodyPr/>
        <a:lstStyle/>
        <a:p>
          <a:r>
            <a:rPr lang="en-US"/>
            <a:t>It allows users from participating institutions to securely connect to Wi-Fi networks when visiting other participating institutions.</a:t>
          </a:r>
        </a:p>
      </dgm:t>
    </dgm:pt>
    <dgm:pt modelId="{FF0AAB70-E701-44DB-BA66-00F6332314B1}" type="parTrans" cxnId="{4686EA53-EC9C-4A87-8D3A-D2F864B021C6}">
      <dgm:prSet/>
      <dgm:spPr/>
      <dgm:t>
        <a:bodyPr/>
        <a:lstStyle/>
        <a:p>
          <a:endParaRPr lang="en-US"/>
        </a:p>
      </dgm:t>
    </dgm:pt>
    <dgm:pt modelId="{E65F42AE-C588-4E1F-9277-EB2ACFE98EF1}" type="sibTrans" cxnId="{4686EA53-EC9C-4A87-8D3A-D2F864B021C6}">
      <dgm:prSet/>
      <dgm:spPr/>
      <dgm:t>
        <a:bodyPr/>
        <a:lstStyle/>
        <a:p>
          <a:endParaRPr lang="en-US"/>
        </a:p>
      </dgm:t>
    </dgm:pt>
    <dgm:pt modelId="{946F4BC7-0E71-44C1-A9C1-586AEA50BB7D}" type="pres">
      <dgm:prSet presAssocID="{209FFED9-D7F1-4C80-AA57-EF6D5AE8634C}" presName="root" presStyleCnt="0">
        <dgm:presLayoutVars>
          <dgm:dir/>
          <dgm:resizeHandles val="exact"/>
        </dgm:presLayoutVars>
      </dgm:prSet>
      <dgm:spPr/>
    </dgm:pt>
    <dgm:pt modelId="{8FDCD67C-BEF3-4EDD-9552-73F11D05B347}" type="pres">
      <dgm:prSet presAssocID="{763750A9-98A7-4DFC-A249-2D85C4864346}" presName="compNode" presStyleCnt="0"/>
      <dgm:spPr/>
    </dgm:pt>
    <dgm:pt modelId="{FE8DC30A-977F-4B28-AC29-1B76B395AAEF}" type="pres">
      <dgm:prSet presAssocID="{763750A9-98A7-4DFC-A249-2D85C4864346}" presName="bgRect" presStyleLbl="bgShp" presStyleIdx="0" presStyleCnt="2"/>
      <dgm:spPr/>
    </dgm:pt>
    <dgm:pt modelId="{3E84EDCC-A2A9-4B36-A66D-29B2DA67A409}" type="pres">
      <dgm:prSet presAssocID="{763750A9-98A7-4DFC-A249-2D85C486434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CB7CE8EF-D09A-4B73-8EA2-44218E985E31}" type="pres">
      <dgm:prSet presAssocID="{763750A9-98A7-4DFC-A249-2D85C4864346}" presName="spaceRect" presStyleCnt="0"/>
      <dgm:spPr/>
    </dgm:pt>
    <dgm:pt modelId="{6EC50DFF-86B4-47E7-933C-A333363FF025}" type="pres">
      <dgm:prSet presAssocID="{763750A9-98A7-4DFC-A249-2D85C4864346}" presName="parTx" presStyleLbl="revTx" presStyleIdx="0" presStyleCnt="2">
        <dgm:presLayoutVars>
          <dgm:chMax val="0"/>
          <dgm:chPref val="0"/>
        </dgm:presLayoutVars>
      </dgm:prSet>
      <dgm:spPr/>
    </dgm:pt>
    <dgm:pt modelId="{6FCBD8F9-7067-4C2E-B115-8D044BEE1DDB}" type="pres">
      <dgm:prSet presAssocID="{6EC17B25-BB36-44A2-8E30-E40220D843D6}" presName="sibTrans" presStyleCnt="0"/>
      <dgm:spPr/>
    </dgm:pt>
    <dgm:pt modelId="{ED95AB75-E533-419B-B87E-4249F90ACF3A}" type="pres">
      <dgm:prSet presAssocID="{11F31426-3017-4E0D-9DAD-BB7F7E8D4A50}" presName="compNode" presStyleCnt="0"/>
      <dgm:spPr/>
    </dgm:pt>
    <dgm:pt modelId="{CA67E73C-1E72-48F0-9EA6-72BF34907308}" type="pres">
      <dgm:prSet presAssocID="{11F31426-3017-4E0D-9DAD-BB7F7E8D4A50}" presName="bgRect" presStyleLbl="bgShp" presStyleIdx="1" presStyleCnt="2"/>
      <dgm:spPr/>
    </dgm:pt>
    <dgm:pt modelId="{D53069CB-2DB1-419F-ABFD-B5A331CF1E4A}" type="pres">
      <dgm:prSet presAssocID="{11F31426-3017-4E0D-9DAD-BB7F7E8D4A5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D4D5CF71-C892-430F-B604-9AE1B242F9F1}" type="pres">
      <dgm:prSet presAssocID="{11F31426-3017-4E0D-9DAD-BB7F7E8D4A50}" presName="spaceRect" presStyleCnt="0"/>
      <dgm:spPr/>
    </dgm:pt>
    <dgm:pt modelId="{5C8A8DE1-8234-41C1-8E3A-4D032753E243}" type="pres">
      <dgm:prSet presAssocID="{11F31426-3017-4E0D-9DAD-BB7F7E8D4A5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A94AC2E-72A9-4CBA-89F5-F0FD32182E29}" type="presOf" srcId="{763750A9-98A7-4DFC-A249-2D85C4864346}" destId="{6EC50DFF-86B4-47E7-933C-A333363FF025}" srcOrd="0" destOrd="0" presId="urn:microsoft.com/office/officeart/2018/2/layout/IconVerticalSolidList"/>
    <dgm:cxn modelId="{4686EA53-EC9C-4A87-8D3A-D2F864B021C6}" srcId="{209FFED9-D7F1-4C80-AA57-EF6D5AE8634C}" destId="{11F31426-3017-4E0D-9DAD-BB7F7E8D4A50}" srcOrd="1" destOrd="0" parTransId="{FF0AAB70-E701-44DB-BA66-00F6332314B1}" sibTransId="{E65F42AE-C588-4E1F-9277-EB2ACFE98EF1}"/>
    <dgm:cxn modelId="{01077E6D-1579-4748-93A4-7F283E4A4617}" type="presOf" srcId="{11F31426-3017-4E0D-9DAD-BB7F7E8D4A50}" destId="{5C8A8DE1-8234-41C1-8E3A-4D032753E243}" srcOrd="0" destOrd="0" presId="urn:microsoft.com/office/officeart/2018/2/layout/IconVerticalSolidList"/>
    <dgm:cxn modelId="{43E6FB7D-B85F-4A8D-A381-C2C90EE13859}" type="presOf" srcId="{209FFED9-D7F1-4C80-AA57-EF6D5AE8634C}" destId="{946F4BC7-0E71-44C1-A9C1-586AEA50BB7D}" srcOrd="0" destOrd="0" presId="urn:microsoft.com/office/officeart/2018/2/layout/IconVerticalSolidList"/>
    <dgm:cxn modelId="{60461FF9-EAD5-4799-93F5-78293108D327}" srcId="{209FFED9-D7F1-4C80-AA57-EF6D5AE8634C}" destId="{763750A9-98A7-4DFC-A249-2D85C4864346}" srcOrd="0" destOrd="0" parTransId="{33824CF0-9531-4E90-B962-AC5F2FDC9EBC}" sibTransId="{6EC17B25-BB36-44A2-8E30-E40220D843D6}"/>
    <dgm:cxn modelId="{2CF957ED-A5E8-4554-84D4-4247286636FE}" type="presParOf" srcId="{946F4BC7-0E71-44C1-A9C1-586AEA50BB7D}" destId="{8FDCD67C-BEF3-4EDD-9552-73F11D05B347}" srcOrd="0" destOrd="0" presId="urn:microsoft.com/office/officeart/2018/2/layout/IconVerticalSolidList"/>
    <dgm:cxn modelId="{DD2C1CEC-5141-4CAD-9D4D-90C113D598FA}" type="presParOf" srcId="{8FDCD67C-BEF3-4EDD-9552-73F11D05B347}" destId="{FE8DC30A-977F-4B28-AC29-1B76B395AAEF}" srcOrd="0" destOrd="0" presId="urn:microsoft.com/office/officeart/2018/2/layout/IconVerticalSolidList"/>
    <dgm:cxn modelId="{AE948A1B-C132-4B8D-8DF9-489F933D93F1}" type="presParOf" srcId="{8FDCD67C-BEF3-4EDD-9552-73F11D05B347}" destId="{3E84EDCC-A2A9-4B36-A66D-29B2DA67A409}" srcOrd="1" destOrd="0" presId="urn:microsoft.com/office/officeart/2018/2/layout/IconVerticalSolidList"/>
    <dgm:cxn modelId="{30218AEA-7FC9-4B01-BA77-3D949E785328}" type="presParOf" srcId="{8FDCD67C-BEF3-4EDD-9552-73F11D05B347}" destId="{CB7CE8EF-D09A-4B73-8EA2-44218E985E31}" srcOrd="2" destOrd="0" presId="urn:microsoft.com/office/officeart/2018/2/layout/IconVerticalSolidList"/>
    <dgm:cxn modelId="{407255A2-AFBA-429E-9C28-43F0C4CD309A}" type="presParOf" srcId="{8FDCD67C-BEF3-4EDD-9552-73F11D05B347}" destId="{6EC50DFF-86B4-47E7-933C-A333363FF025}" srcOrd="3" destOrd="0" presId="urn:microsoft.com/office/officeart/2018/2/layout/IconVerticalSolidList"/>
    <dgm:cxn modelId="{E2A42630-FFD0-4C13-923D-C7190AC7D2D5}" type="presParOf" srcId="{946F4BC7-0E71-44C1-A9C1-586AEA50BB7D}" destId="{6FCBD8F9-7067-4C2E-B115-8D044BEE1DDB}" srcOrd="1" destOrd="0" presId="urn:microsoft.com/office/officeart/2018/2/layout/IconVerticalSolidList"/>
    <dgm:cxn modelId="{D0EC678A-C27E-445E-A759-4644F78A552A}" type="presParOf" srcId="{946F4BC7-0E71-44C1-A9C1-586AEA50BB7D}" destId="{ED95AB75-E533-419B-B87E-4249F90ACF3A}" srcOrd="2" destOrd="0" presId="urn:microsoft.com/office/officeart/2018/2/layout/IconVerticalSolidList"/>
    <dgm:cxn modelId="{6FDF7AD5-36E3-434B-9873-F34FC4B5FA41}" type="presParOf" srcId="{ED95AB75-E533-419B-B87E-4249F90ACF3A}" destId="{CA67E73C-1E72-48F0-9EA6-72BF34907308}" srcOrd="0" destOrd="0" presId="urn:microsoft.com/office/officeart/2018/2/layout/IconVerticalSolidList"/>
    <dgm:cxn modelId="{8D8AE18F-06C4-4757-B4F3-00A0E5FE10AC}" type="presParOf" srcId="{ED95AB75-E533-419B-B87E-4249F90ACF3A}" destId="{D53069CB-2DB1-419F-ABFD-B5A331CF1E4A}" srcOrd="1" destOrd="0" presId="urn:microsoft.com/office/officeart/2018/2/layout/IconVerticalSolidList"/>
    <dgm:cxn modelId="{8C7BB267-B569-47B7-9F05-97B19E015DE8}" type="presParOf" srcId="{ED95AB75-E533-419B-B87E-4249F90ACF3A}" destId="{D4D5CF71-C892-430F-B604-9AE1B242F9F1}" srcOrd="2" destOrd="0" presId="urn:microsoft.com/office/officeart/2018/2/layout/IconVerticalSolidList"/>
    <dgm:cxn modelId="{2DD5C936-4780-4B14-A2C6-F7CA5BC59232}" type="presParOf" srcId="{ED95AB75-E533-419B-B87E-4249F90ACF3A}" destId="{5C8A8DE1-8234-41C1-8E3A-4D032753E2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834C8-0CF3-4F75-92A9-14224092C3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DBAC189-DB87-494A-A1D5-EBBD338AF79A}">
      <dgm:prSet/>
      <dgm:spPr/>
      <dgm:t>
        <a:bodyPr/>
        <a:lstStyle/>
        <a:p>
          <a:r>
            <a:rPr lang="en-US"/>
            <a:t>Authentication: Users authenticate using their home institution's credentials, providing a secure and familiar login experience.</a:t>
          </a:r>
        </a:p>
      </dgm:t>
    </dgm:pt>
    <dgm:pt modelId="{59AA8781-3B4C-4FEA-95C5-918E2EDD4757}" type="parTrans" cxnId="{69420025-6B2E-4387-85A6-F1B30B0A9502}">
      <dgm:prSet/>
      <dgm:spPr/>
      <dgm:t>
        <a:bodyPr/>
        <a:lstStyle/>
        <a:p>
          <a:endParaRPr lang="en-US"/>
        </a:p>
      </dgm:t>
    </dgm:pt>
    <dgm:pt modelId="{1B88A9E3-37E5-4C78-8FE1-12521A6515D7}" type="sibTrans" cxnId="{69420025-6B2E-4387-85A6-F1B30B0A9502}">
      <dgm:prSet/>
      <dgm:spPr/>
      <dgm:t>
        <a:bodyPr/>
        <a:lstStyle/>
        <a:p>
          <a:endParaRPr lang="en-US"/>
        </a:p>
      </dgm:t>
    </dgm:pt>
    <dgm:pt modelId="{A4A6928F-E1B0-4236-98B8-FA01CDD9C9CE}">
      <dgm:prSet/>
      <dgm:spPr/>
      <dgm:t>
        <a:bodyPr/>
        <a:lstStyle/>
        <a:p>
          <a:r>
            <a:rPr lang="en-US"/>
            <a:t>Roaming: Once authenticated, users can automatically connect to eduroam Wi-Fi networks at other participating institutions without additional login steps.</a:t>
          </a:r>
        </a:p>
      </dgm:t>
    </dgm:pt>
    <dgm:pt modelId="{8AD91FAD-2E8A-4AC4-BD1A-E1D27DC71AFF}" type="parTrans" cxnId="{AB7722C8-87A6-4DF7-8562-264112B608C8}">
      <dgm:prSet/>
      <dgm:spPr/>
      <dgm:t>
        <a:bodyPr/>
        <a:lstStyle/>
        <a:p>
          <a:endParaRPr lang="en-US"/>
        </a:p>
      </dgm:t>
    </dgm:pt>
    <dgm:pt modelId="{9C1B5CE4-1F1A-44F3-ADD7-202D375ECCBF}" type="sibTrans" cxnId="{AB7722C8-87A6-4DF7-8562-264112B608C8}">
      <dgm:prSet/>
      <dgm:spPr/>
      <dgm:t>
        <a:bodyPr/>
        <a:lstStyle/>
        <a:p>
          <a:endParaRPr lang="en-US"/>
        </a:p>
      </dgm:t>
    </dgm:pt>
    <dgm:pt modelId="{C53FE8B2-9BFC-42EC-B038-F8D5E9F09140}">
      <dgm:prSet/>
      <dgm:spPr/>
      <dgm:t>
        <a:bodyPr/>
        <a:lstStyle/>
        <a:p>
          <a:r>
            <a:rPr lang="en-US"/>
            <a:t>Federated Trust: eduroam uses federated identity management, ensuring secure and seamless access while protecting user privacy.</a:t>
          </a:r>
        </a:p>
      </dgm:t>
    </dgm:pt>
    <dgm:pt modelId="{E1A9D229-79C3-4EB2-BAEF-22E1C9FCDECD}" type="parTrans" cxnId="{84EF040D-7834-4736-9178-76D242B008F3}">
      <dgm:prSet/>
      <dgm:spPr/>
      <dgm:t>
        <a:bodyPr/>
        <a:lstStyle/>
        <a:p>
          <a:endParaRPr lang="en-US"/>
        </a:p>
      </dgm:t>
    </dgm:pt>
    <dgm:pt modelId="{10403DEC-352A-40E4-84EF-127F3D2A0A16}" type="sibTrans" cxnId="{84EF040D-7834-4736-9178-76D242B008F3}">
      <dgm:prSet/>
      <dgm:spPr/>
      <dgm:t>
        <a:bodyPr/>
        <a:lstStyle/>
        <a:p>
          <a:endParaRPr lang="en-US"/>
        </a:p>
      </dgm:t>
    </dgm:pt>
    <dgm:pt modelId="{843D84E7-C268-4DB3-92D9-4EC0874E6567}" type="pres">
      <dgm:prSet presAssocID="{C9C834C8-0CF3-4F75-92A9-14224092C38D}" presName="root" presStyleCnt="0">
        <dgm:presLayoutVars>
          <dgm:dir/>
          <dgm:resizeHandles val="exact"/>
        </dgm:presLayoutVars>
      </dgm:prSet>
      <dgm:spPr/>
    </dgm:pt>
    <dgm:pt modelId="{90A629AD-42F1-43C2-833A-142DAD37F1DD}" type="pres">
      <dgm:prSet presAssocID="{DDBAC189-DB87-494A-A1D5-EBBD338AF79A}" presName="compNode" presStyleCnt="0"/>
      <dgm:spPr/>
    </dgm:pt>
    <dgm:pt modelId="{B062D366-4EFD-4942-8F78-9A8A15B4FE8D}" type="pres">
      <dgm:prSet presAssocID="{DDBAC189-DB87-494A-A1D5-EBBD338AF79A}" presName="bgRect" presStyleLbl="bgShp" presStyleIdx="0" presStyleCnt="3"/>
      <dgm:spPr/>
    </dgm:pt>
    <dgm:pt modelId="{C2DE3DF0-0C29-409F-82B5-6359F6C089A7}" type="pres">
      <dgm:prSet presAssocID="{DDBAC189-DB87-494A-A1D5-EBBD338AF7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524FCF38-BBB8-4E01-BBA8-35441C4D9528}" type="pres">
      <dgm:prSet presAssocID="{DDBAC189-DB87-494A-A1D5-EBBD338AF79A}" presName="spaceRect" presStyleCnt="0"/>
      <dgm:spPr/>
    </dgm:pt>
    <dgm:pt modelId="{3D452902-3DFC-4821-8794-E07F130161A9}" type="pres">
      <dgm:prSet presAssocID="{DDBAC189-DB87-494A-A1D5-EBBD338AF79A}" presName="parTx" presStyleLbl="revTx" presStyleIdx="0" presStyleCnt="3">
        <dgm:presLayoutVars>
          <dgm:chMax val="0"/>
          <dgm:chPref val="0"/>
        </dgm:presLayoutVars>
      </dgm:prSet>
      <dgm:spPr/>
    </dgm:pt>
    <dgm:pt modelId="{14532447-9B92-4CE9-9E2E-99F062A9B964}" type="pres">
      <dgm:prSet presAssocID="{1B88A9E3-37E5-4C78-8FE1-12521A6515D7}" presName="sibTrans" presStyleCnt="0"/>
      <dgm:spPr/>
    </dgm:pt>
    <dgm:pt modelId="{C1706EC7-C9F1-4F12-95DE-09838F239FAF}" type="pres">
      <dgm:prSet presAssocID="{A4A6928F-E1B0-4236-98B8-FA01CDD9C9CE}" presName="compNode" presStyleCnt="0"/>
      <dgm:spPr/>
    </dgm:pt>
    <dgm:pt modelId="{8BB91D6F-7100-4A97-B9E6-D61771ACA513}" type="pres">
      <dgm:prSet presAssocID="{A4A6928F-E1B0-4236-98B8-FA01CDD9C9CE}" presName="bgRect" presStyleLbl="bgShp" presStyleIdx="1" presStyleCnt="3"/>
      <dgm:spPr/>
    </dgm:pt>
    <dgm:pt modelId="{669852EF-CD7E-41F1-A0AF-A69087991F9C}" type="pres">
      <dgm:prSet presAssocID="{A4A6928F-E1B0-4236-98B8-FA01CDD9C9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AD080028-E734-43C0-8F44-334A8DBF5F78}" type="pres">
      <dgm:prSet presAssocID="{A4A6928F-E1B0-4236-98B8-FA01CDD9C9CE}" presName="spaceRect" presStyleCnt="0"/>
      <dgm:spPr/>
    </dgm:pt>
    <dgm:pt modelId="{46E5C0B7-573D-4E5C-BA28-5E32467EF158}" type="pres">
      <dgm:prSet presAssocID="{A4A6928F-E1B0-4236-98B8-FA01CDD9C9CE}" presName="parTx" presStyleLbl="revTx" presStyleIdx="1" presStyleCnt="3">
        <dgm:presLayoutVars>
          <dgm:chMax val="0"/>
          <dgm:chPref val="0"/>
        </dgm:presLayoutVars>
      </dgm:prSet>
      <dgm:spPr/>
    </dgm:pt>
    <dgm:pt modelId="{92535777-B2EF-4F14-A181-586C02402184}" type="pres">
      <dgm:prSet presAssocID="{9C1B5CE4-1F1A-44F3-ADD7-202D375ECCBF}" presName="sibTrans" presStyleCnt="0"/>
      <dgm:spPr/>
    </dgm:pt>
    <dgm:pt modelId="{C5F6ECCC-25EA-446A-9E53-DAEB720B3572}" type="pres">
      <dgm:prSet presAssocID="{C53FE8B2-9BFC-42EC-B038-F8D5E9F09140}" presName="compNode" presStyleCnt="0"/>
      <dgm:spPr/>
    </dgm:pt>
    <dgm:pt modelId="{C5D429D0-C367-4FE4-8D20-974A773BDBE1}" type="pres">
      <dgm:prSet presAssocID="{C53FE8B2-9BFC-42EC-B038-F8D5E9F09140}" presName="bgRect" presStyleLbl="bgShp" presStyleIdx="2" presStyleCnt="3"/>
      <dgm:spPr/>
    </dgm:pt>
    <dgm:pt modelId="{C5F2AB78-F808-4C75-AEB2-F8661CF85C1B}" type="pres">
      <dgm:prSet presAssocID="{C53FE8B2-9BFC-42EC-B038-F8D5E9F091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3D05534-45E6-4BF4-AF19-181C0B8CC419}" type="pres">
      <dgm:prSet presAssocID="{C53FE8B2-9BFC-42EC-B038-F8D5E9F09140}" presName="spaceRect" presStyleCnt="0"/>
      <dgm:spPr/>
    </dgm:pt>
    <dgm:pt modelId="{1B9F56B0-EE94-46CB-A139-3C96467674D8}" type="pres">
      <dgm:prSet presAssocID="{C53FE8B2-9BFC-42EC-B038-F8D5E9F0914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B26DD04-C96A-4326-8D17-9584181BAF66}" type="presOf" srcId="{C9C834C8-0CF3-4F75-92A9-14224092C38D}" destId="{843D84E7-C268-4DB3-92D9-4EC0874E6567}" srcOrd="0" destOrd="0" presId="urn:microsoft.com/office/officeart/2018/2/layout/IconVerticalSolidList"/>
    <dgm:cxn modelId="{25174C0B-431E-4CD2-8414-917326AB46D6}" type="presOf" srcId="{C53FE8B2-9BFC-42EC-B038-F8D5E9F09140}" destId="{1B9F56B0-EE94-46CB-A139-3C96467674D8}" srcOrd="0" destOrd="0" presId="urn:microsoft.com/office/officeart/2018/2/layout/IconVerticalSolidList"/>
    <dgm:cxn modelId="{84EF040D-7834-4736-9178-76D242B008F3}" srcId="{C9C834C8-0CF3-4F75-92A9-14224092C38D}" destId="{C53FE8B2-9BFC-42EC-B038-F8D5E9F09140}" srcOrd="2" destOrd="0" parTransId="{E1A9D229-79C3-4EB2-BAEF-22E1C9FCDECD}" sibTransId="{10403DEC-352A-40E4-84EF-127F3D2A0A16}"/>
    <dgm:cxn modelId="{69420025-6B2E-4387-85A6-F1B30B0A9502}" srcId="{C9C834C8-0CF3-4F75-92A9-14224092C38D}" destId="{DDBAC189-DB87-494A-A1D5-EBBD338AF79A}" srcOrd="0" destOrd="0" parTransId="{59AA8781-3B4C-4FEA-95C5-918E2EDD4757}" sibTransId="{1B88A9E3-37E5-4C78-8FE1-12521A6515D7}"/>
    <dgm:cxn modelId="{2EF8EB29-23F5-48AB-AB96-77A79E2BE87D}" type="presOf" srcId="{DDBAC189-DB87-494A-A1D5-EBBD338AF79A}" destId="{3D452902-3DFC-4821-8794-E07F130161A9}" srcOrd="0" destOrd="0" presId="urn:microsoft.com/office/officeart/2018/2/layout/IconVerticalSolidList"/>
    <dgm:cxn modelId="{27BB9A4D-FB48-4749-B9EC-BE03498BD28A}" type="presOf" srcId="{A4A6928F-E1B0-4236-98B8-FA01CDD9C9CE}" destId="{46E5C0B7-573D-4E5C-BA28-5E32467EF158}" srcOrd="0" destOrd="0" presId="urn:microsoft.com/office/officeart/2018/2/layout/IconVerticalSolidList"/>
    <dgm:cxn modelId="{AB7722C8-87A6-4DF7-8562-264112B608C8}" srcId="{C9C834C8-0CF3-4F75-92A9-14224092C38D}" destId="{A4A6928F-E1B0-4236-98B8-FA01CDD9C9CE}" srcOrd="1" destOrd="0" parTransId="{8AD91FAD-2E8A-4AC4-BD1A-E1D27DC71AFF}" sibTransId="{9C1B5CE4-1F1A-44F3-ADD7-202D375ECCBF}"/>
    <dgm:cxn modelId="{765E64D8-BA7B-4CFE-BA84-FC92DA381DFB}" type="presParOf" srcId="{843D84E7-C268-4DB3-92D9-4EC0874E6567}" destId="{90A629AD-42F1-43C2-833A-142DAD37F1DD}" srcOrd="0" destOrd="0" presId="urn:microsoft.com/office/officeart/2018/2/layout/IconVerticalSolidList"/>
    <dgm:cxn modelId="{CFDCA856-8B1E-44FC-92C7-134F9E74E023}" type="presParOf" srcId="{90A629AD-42F1-43C2-833A-142DAD37F1DD}" destId="{B062D366-4EFD-4942-8F78-9A8A15B4FE8D}" srcOrd="0" destOrd="0" presId="urn:microsoft.com/office/officeart/2018/2/layout/IconVerticalSolidList"/>
    <dgm:cxn modelId="{1CE43AB4-36CA-43C0-B851-C1E2644DC6F0}" type="presParOf" srcId="{90A629AD-42F1-43C2-833A-142DAD37F1DD}" destId="{C2DE3DF0-0C29-409F-82B5-6359F6C089A7}" srcOrd="1" destOrd="0" presId="urn:microsoft.com/office/officeart/2018/2/layout/IconVerticalSolidList"/>
    <dgm:cxn modelId="{C65616D5-C6B2-43DD-B573-22CA97872095}" type="presParOf" srcId="{90A629AD-42F1-43C2-833A-142DAD37F1DD}" destId="{524FCF38-BBB8-4E01-BBA8-35441C4D9528}" srcOrd="2" destOrd="0" presId="urn:microsoft.com/office/officeart/2018/2/layout/IconVerticalSolidList"/>
    <dgm:cxn modelId="{222A8C47-0590-4F42-B077-5FA18C6C4D86}" type="presParOf" srcId="{90A629AD-42F1-43C2-833A-142DAD37F1DD}" destId="{3D452902-3DFC-4821-8794-E07F130161A9}" srcOrd="3" destOrd="0" presId="urn:microsoft.com/office/officeart/2018/2/layout/IconVerticalSolidList"/>
    <dgm:cxn modelId="{53CAE254-E2F8-45A6-9853-5FBF2A99AFA2}" type="presParOf" srcId="{843D84E7-C268-4DB3-92D9-4EC0874E6567}" destId="{14532447-9B92-4CE9-9E2E-99F062A9B964}" srcOrd="1" destOrd="0" presId="urn:microsoft.com/office/officeart/2018/2/layout/IconVerticalSolidList"/>
    <dgm:cxn modelId="{AB991F0C-FD63-455A-BBCD-2E93CB9C1EB7}" type="presParOf" srcId="{843D84E7-C268-4DB3-92D9-4EC0874E6567}" destId="{C1706EC7-C9F1-4F12-95DE-09838F239FAF}" srcOrd="2" destOrd="0" presId="urn:microsoft.com/office/officeart/2018/2/layout/IconVerticalSolidList"/>
    <dgm:cxn modelId="{7B980765-CDF3-4F0D-90E8-3BA68C5B12F9}" type="presParOf" srcId="{C1706EC7-C9F1-4F12-95DE-09838F239FAF}" destId="{8BB91D6F-7100-4A97-B9E6-D61771ACA513}" srcOrd="0" destOrd="0" presId="urn:microsoft.com/office/officeart/2018/2/layout/IconVerticalSolidList"/>
    <dgm:cxn modelId="{900385B3-1EA4-4F59-B5CB-C30CE7A07B8A}" type="presParOf" srcId="{C1706EC7-C9F1-4F12-95DE-09838F239FAF}" destId="{669852EF-CD7E-41F1-A0AF-A69087991F9C}" srcOrd="1" destOrd="0" presId="urn:microsoft.com/office/officeart/2018/2/layout/IconVerticalSolidList"/>
    <dgm:cxn modelId="{6AABCB15-24E7-492F-80B3-5D6C90D73037}" type="presParOf" srcId="{C1706EC7-C9F1-4F12-95DE-09838F239FAF}" destId="{AD080028-E734-43C0-8F44-334A8DBF5F78}" srcOrd="2" destOrd="0" presId="urn:microsoft.com/office/officeart/2018/2/layout/IconVerticalSolidList"/>
    <dgm:cxn modelId="{F9E4D75B-28F6-4A1D-A26A-6B37C6A4575B}" type="presParOf" srcId="{C1706EC7-C9F1-4F12-95DE-09838F239FAF}" destId="{46E5C0B7-573D-4E5C-BA28-5E32467EF158}" srcOrd="3" destOrd="0" presId="urn:microsoft.com/office/officeart/2018/2/layout/IconVerticalSolidList"/>
    <dgm:cxn modelId="{EA3BB969-E0E0-4C19-832A-5265078F23C0}" type="presParOf" srcId="{843D84E7-C268-4DB3-92D9-4EC0874E6567}" destId="{92535777-B2EF-4F14-A181-586C02402184}" srcOrd="3" destOrd="0" presId="urn:microsoft.com/office/officeart/2018/2/layout/IconVerticalSolidList"/>
    <dgm:cxn modelId="{70E0812F-EE97-4C83-8300-D0AB1B4DE0A0}" type="presParOf" srcId="{843D84E7-C268-4DB3-92D9-4EC0874E6567}" destId="{C5F6ECCC-25EA-446A-9E53-DAEB720B3572}" srcOrd="4" destOrd="0" presId="urn:microsoft.com/office/officeart/2018/2/layout/IconVerticalSolidList"/>
    <dgm:cxn modelId="{3271A3C6-60D2-44D3-ACD6-5B839053BC9E}" type="presParOf" srcId="{C5F6ECCC-25EA-446A-9E53-DAEB720B3572}" destId="{C5D429D0-C367-4FE4-8D20-974A773BDBE1}" srcOrd="0" destOrd="0" presId="urn:microsoft.com/office/officeart/2018/2/layout/IconVerticalSolidList"/>
    <dgm:cxn modelId="{48F5DB07-D966-47DB-AF46-678ED057C895}" type="presParOf" srcId="{C5F6ECCC-25EA-446A-9E53-DAEB720B3572}" destId="{C5F2AB78-F808-4C75-AEB2-F8661CF85C1B}" srcOrd="1" destOrd="0" presId="urn:microsoft.com/office/officeart/2018/2/layout/IconVerticalSolidList"/>
    <dgm:cxn modelId="{043E3C91-C3EF-42E2-97BD-0C087A6850C7}" type="presParOf" srcId="{C5F6ECCC-25EA-446A-9E53-DAEB720B3572}" destId="{F3D05534-45E6-4BF4-AF19-181C0B8CC419}" srcOrd="2" destOrd="0" presId="urn:microsoft.com/office/officeart/2018/2/layout/IconVerticalSolidList"/>
    <dgm:cxn modelId="{F85A6DDA-FD50-4EF3-BA49-736D807C566D}" type="presParOf" srcId="{C5F6ECCC-25EA-446A-9E53-DAEB720B3572}" destId="{1B9F56B0-EE94-46CB-A139-3C96467674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C65D4-75B9-4DF7-BEF0-14A985D9F573}">
      <dsp:nvSpPr>
        <dsp:cNvPr id="0" name=""/>
        <dsp:cNvSpPr/>
      </dsp:nvSpPr>
      <dsp:spPr>
        <a:xfrm>
          <a:off x="316250" y="905599"/>
          <a:ext cx="981123" cy="9811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95787-7634-4129-BBC4-24E3E5A0FC78}">
      <dsp:nvSpPr>
        <dsp:cNvPr id="0" name=""/>
        <dsp:cNvSpPr/>
      </dsp:nvSpPr>
      <dsp:spPr>
        <a:xfrm>
          <a:off x="525342" y="1114691"/>
          <a:ext cx="562939" cy="562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2FB55-06D0-4DE6-98D2-BCF1AB1F2979}">
      <dsp:nvSpPr>
        <dsp:cNvPr id="0" name=""/>
        <dsp:cNvSpPr/>
      </dsp:nvSpPr>
      <dsp:spPr>
        <a:xfrm>
          <a:off x="2613" y="2192318"/>
          <a:ext cx="1608398" cy="12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Enhanced Collaboration: Identity Federations simplify the process of accessing resources and collaborating with colleagues from different institutions, fostering seamless collaboration and knowledge exchange.</a:t>
          </a:r>
        </a:p>
      </dsp:txBody>
      <dsp:txXfrm>
        <a:off x="2613" y="2192318"/>
        <a:ext cx="1608398" cy="1253419"/>
      </dsp:txXfrm>
    </dsp:sp>
    <dsp:sp modelId="{E376F87F-0C08-40D6-A2E1-0E2216E9F578}">
      <dsp:nvSpPr>
        <dsp:cNvPr id="0" name=""/>
        <dsp:cNvSpPr/>
      </dsp:nvSpPr>
      <dsp:spPr>
        <a:xfrm>
          <a:off x="2206118" y="905599"/>
          <a:ext cx="981123" cy="9811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7B5E5-3C5C-4B6A-9ABB-7367738EF2A5}">
      <dsp:nvSpPr>
        <dsp:cNvPr id="0" name=""/>
        <dsp:cNvSpPr/>
      </dsp:nvSpPr>
      <dsp:spPr>
        <a:xfrm>
          <a:off x="2415210" y="1114691"/>
          <a:ext cx="562939" cy="562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969C7-0CD7-4B6C-B79E-95DD8BD1F78A}">
      <dsp:nvSpPr>
        <dsp:cNvPr id="0" name=""/>
        <dsp:cNvSpPr/>
      </dsp:nvSpPr>
      <dsp:spPr>
        <a:xfrm>
          <a:off x="1892481" y="2192318"/>
          <a:ext cx="1608398" cy="12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Single Sign-On (SSO): Users can access multiple services with a single set of login credentials, eliminating the need to remember multiple usernames and passwords.</a:t>
          </a:r>
        </a:p>
      </dsp:txBody>
      <dsp:txXfrm>
        <a:off x="1892481" y="2192318"/>
        <a:ext cx="1608398" cy="1253419"/>
      </dsp:txXfrm>
    </dsp:sp>
    <dsp:sp modelId="{EDDA40D2-847D-4C4C-AFF1-E7741CDEBC75}">
      <dsp:nvSpPr>
        <dsp:cNvPr id="0" name=""/>
        <dsp:cNvSpPr/>
      </dsp:nvSpPr>
      <dsp:spPr>
        <a:xfrm>
          <a:off x="4095987" y="905599"/>
          <a:ext cx="981123" cy="98112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32E00-0EE4-4868-8B82-F9FCDD10C9AB}">
      <dsp:nvSpPr>
        <dsp:cNvPr id="0" name=""/>
        <dsp:cNvSpPr/>
      </dsp:nvSpPr>
      <dsp:spPr>
        <a:xfrm>
          <a:off x="4305078" y="1114691"/>
          <a:ext cx="562939" cy="5629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CBF74-0FBD-4A95-A66D-E9A4053EB25D}">
      <dsp:nvSpPr>
        <dsp:cNvPr id="0" name=""/>
        <dsp:cNvSpPr/>
      </dsp:nvSpPr>
      <dsp:spPr>
        <a:xfrm>
          <a:off x="3782349" y="2192318"/>
          <a:ext cx="1608398" cy="12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Privacy and Security: Identity Federations employ strong authentication mechanisms, ensuring secure access to resources while safeguarding user privacy.</a:t>
          </a:r>
        </a:p>
      </dsp:txBody>
      <dsp:txXfrm>
        <a:off x="3782349" y="2192318"/>
        <a:ext cx="1608398" cy="1253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DC30A-977F-4B28-AC29-1B76B395AAEF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4EDCC-A2A9-4B36-A66D-29B2DA67A409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50DFF-86B4-47E7-933C-A333363FF025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eduroam (education roaming) is a global Wi-Fi service that provides secure and seamless network access for members of the research and education communities.</a:t>
          </a:r>
        </a:p>
      </dsp:txBody>
      <dsp:txXfrm>
        <a:off x="1509882" y="708097"/>
        <a:ext cx="9005717" cy="1307257"/>
      </dsp:txXfrm>
    </dsp:sp>
    <dsp:sp modelId="{CA67E73C-1E72-48F0-9EA6-72BF34907308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069CB-2DB1-419F-ABFD-B5A331CF1E4A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8DE1-8234-41C1-8E3A-4D032753E243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allows users from participating institutions to securely connect to Wi-Fi networks when visiting other participating institutions.</a:t>
          </a:r>
        </a:p>
      </dsp:txBody>
      <dsp:txXfrm>
        <a:off x="1509882" y="2342169"/>
        <a:ext cx="9005717" cy="1307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2D366-4EFD-4942-8F78-9A8A15B4FE8D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3DF0-0C29-409F-82B5-6359F6C089A7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52902-3DFC-4821-8794-E07F130161A9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Authentication: Users authenticate using their home institution's credentials, providing a secure and familiar login experience.</a:t>
          </a:r>
        </a:p>
      </dsp:txBody>
      <dsp:txXfrm>
        <a:off x="1437631" y="531"/>
        <a:ext cx="9077968" cy="1244702"/>
      </dsp:txXfrm>
    </dsp:sp>
    <dsp:sp modelId="{8BB91D6F-7100-4A97-B9E6-D61771ACA513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852EF-CD7E-41F1-A0AF-A69087991F9C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5C0B7-573D-4E5C-BA28-5E32467EF158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Roaming: Once authenticated, users can automatically connect to eduroam Wi-Fi networks at other participating institutions without additional login steps.</a:t>
          </a:r>
        </a:p>
      </dsp:txBody>
      <dsp:txXfrm>
        <a:off x="1437631" y="1556410"/>
        <a:ext cx="9077968" cy="1244702"/>
      </dsp:txXfrm>
    </dsp:sp>
    <dsp:sp modelId="{C5D429D0-C367-4FE4-8D20-974A773BDBE1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2AB78-F808-4C75-AEB2-F8661CF85C1B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56B0-EE94-46CB-A139-3C96467674D8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Federated Trust: eduroam uses federated identity management, ensuring secure and seamless access while protecting user privacy.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36FA-9756-1C20-BD10-5FCE87D1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3D1A4-B41D-67D5-5A1E-C494C84ED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33BFC-391E-9FD5-9B56-0090B6CA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35CB2-0B55-B51E-7C10-B7AE6F41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6F2B-742B-B33A-26F4-9B0012D6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3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5707-547A-36B6-47DB-9EBD18D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26FC0-70A1-8718-F056-14C69F5E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8A0F-282D-D113-0CAA-4BE722C3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5E8C-2180-0B12-E819-F6E6F259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6377-39F5-6609-FBDB-64ADF96E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CA742-6E00-A9C1-8CE3-2365489CA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7BB06-55D2-D609-B2ED-B399F3800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F4456-77B7-3F6B-7A4B-A8CB2498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F7A04-C2DB-2031-59C3-155A8406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7BAB-C050-91D1-AAC2-B8D4793D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0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FE9D-EBDA-0CDF-B18F-071FABE0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D237-F15A-124F-52AE-D44C9862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2CFCB-9814-8728-CC31-B7280808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5FC4-AF6B-9BAA-2BB7-97E48C9B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29A6-C9D3-F6B3-5957-E5B42E5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2580-EF77-8781-2C33-1E462597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9E335-BDE1-FED9-92E3-EC34387D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D835-B9DE-C125-E550-901A71AC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226A-7AE2-207F-BF68-4B77F5E4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D79EA-220E-4358-9208-F41FFD0E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D762-445D-4C5A-B8ED-B89FB96F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EB60D-694A-C6D9-1EE7-E3CD086C9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5133B-ED23-E4BB-975B-CE253DEC8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CB18-82B6-45FF-9AF2-DFECCCED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CCCE9-7C43-0C05-B5C6-A4610AC4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BB5A2-DA97-7F30-1E01-832EB7E4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463C-5250-A0B4-4415-BABCA8DD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EB6E8-7A82-2351-08F9-8968FA919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C7A41-B445-F441-43FB-5547EC3D4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4F64C-1CE9-75BC-8EE5-20EB4941A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8BA12-961A-32FF-35B0-E1E00C86D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D1FD8-5A50-57C5-E19E-2DB44A1C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2DD15-8419-5886-DB87-F165A6F6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9F340-A127-5965-2777-AAA1CF28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8E52-5F38-0CF3-2B8E-715186FA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A06A8-95E6-6E90-C99D-3EFB336F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AAA50-0859-8804-0EA6-58BD1C3C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3E225-9BE9-E7F4-FCD6-FA9A668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F6A7E-CE0A-32A2-24C1-B11084B2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B0659-20E4-004E-0964-F4A4304A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52057-F536-0ABE-7BB1-D2B46DAE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91E0-91E7-A41F-668E-4E52F62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A22E-B28C-A186-1C17-C340D523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BCCDA-DF07-8132-91E7-77496B63A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74968-E6EB-B05D-68CF-4426AD63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7ADE9-F419-1A4C-5A73-F5899DB8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4471-291B-B19F-4B95-BD577AA2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2C7C-BE99-AF22-304D-AF19A9D5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CB68F-0E9D-FB64-AEC1-281C89434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3FF1-F9E8-189E-3367-2F7F5FB3A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BDD8B-82D2-01D2-69AE-80B07381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2A91D-8761-D4CF-D33C-AA9A313D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F749-7116-F1A6-3180-01E61B02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C8B72-478A-E802-6E82-AA23D131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4B16E-627A-AA2E-0829-EB7592AE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58C72-0151-474A-3243-A8B5919E5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5CFD-7A22-ED4B-9282-EFEE81A8472F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1589-82DD-B950-0B90-2F3B0CE06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0B760-42B4-C2DE-5149-BA552982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3E63-1846-4D4B-8C6B-F12D23EB5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YDcpwVyVg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1YhuFPxMz8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C6A79-9E2D-D3F4-77F1-5B6159B7C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en-US" dirty="0"/>
              <a:t>Identity Federation and eduGAIN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4E137-EEBC-2AED-4EE2-32291E48E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3962792"/>
            <a:ext cx="5221185" cy="2102108"/>
          </a:xfrm>
        </p:spPr>
        <p:txBody>
          <a:bodyPr anchor="t">
            <a:normAutofit/>
          </a:bodyPr>
          <a:lstStyle/>
          <a:p>
            <a:r>
              <a:rPr lang="en-US"/>
              <a:t>SomaliREN Identity Federation (SIF)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53657A6E-E772-F049-B9AB-F2D707BE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3" y="2208867"/>
            <a:ext cx="4939504" cy="2057318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BF7A6E-772D-10D0-874E-21D4A61D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5A4E8-3CF3-BCC9-2D55-692AAE7A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eduroam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2DEC50-DB03-A681-67C0-099C1EB6A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264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48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C4710-E786-A38B-54E6-3DA78F63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F6D5B-23C1-08D0-C697-52C98FE7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How Does eduroam Work?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4127D3-7085-5E1C-512B-AE2C63551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498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43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70705-2B4B-6EF0-D5DF-0AE2D6DB9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4B8D395D-E349-5A90-21C7-82869D83B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F1415-7168-D451-F774-A2418668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Benefits of eduroam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6648-C7B9-9AAA-4A5D-005CDB06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en-US" sz="1400"/>
              <a:t>Global Connectivity: eduroam provides users with Wi-Fi access at thousands of participating institutions worldwide, enabling seamless collaboration, research, and education wherever they go.</a:t>
            </a:r>
          </a:p>
          <a:p>
            <a:r>
              <a:rPr lang="en-US" sz="1400"/>
              <a:t>Convenience: With eduroam, users only need to configure their devices once at their home institution, and they can connect to Wi-Fi networks at other eduroam-enabled institutions without further configuration.</a:t>
            </a:r>
          </a:p>
          <a:p>
            <a:r>
              <a:rPr lang="en-US" sz="1400"/>
              <a:t>Security: eduroam utilizes strong encryption and authentication protocols, ensuring a secure connection and protecting sensitive information.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3517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7000-B747-30CE-E984-D6754FCA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5"/>
            <a:ext cx="10515600" cy="1325563"/>
          </a:xfrm>
        </p:spPr>
        <p:txBody>
          <a:bodyPr/>
          <a:lstStyle/>
          <a:p>
            <a:r>
              <a:rPr lang="en-US" dirty="0"/>
              <a:t>How eduroam works?</a:t>
            </a:r>
          </a:p>
        </p:txBody>
      </p:sp>
      <p:pic>
        <p:nvPicPr>
          <p:cNvPr id="4" name="Online Media 3" descr="eduroam: easy, simple and secure">
            <a:hlinkClick r:id="" action="ppaction://media"/>
            <a:extLst>
              <a:ext uri="{FF2B5EF4-FFF2-40B4-BE49-F238E27FC236}">
                <a16:creationId xmlns:a16="http://schemas.microsoft.com/office/drawing/2014/main" id="{50D2CB8B-97D9-B4CE-A302-194978F04B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3632" y="1175719"/>
            <a:ext cx="10190747" cy="5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8D9DC-C341-DB65-37AD-DC4A55EEC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agnifying glass and question mark">
            <a:extLst>
              <a:ext uri="{FF2B5EF4-FFF2-40B4-BE49-F238E27FC236}">
                <a16:creationId xmlns:a16="http://schemas.microsoft.com/office/drawing/2014/main" id="{1903B673-DFE1-701F-BEB8-315709F1C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ED985-63DD-7473-5BB9-2B992442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3196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2A561-F7BB-7275-16D8-CD691B12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Introduction</a:t>
            </a:r>
          </a:p>
        </p:txBody>
      </p: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945C2F0D-2D17-BEB8-91CA-F72C389CB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68" r="1843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9B10-B1EE-9620-D377-580379DF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000"/>
              <a:t>In today's interconnected world, where collaboration and access to resources across institutions and borders are crucial, Identity Federations and eduGAIN play a vital role in enabling seamless and secure authentication and authorization for users in the research and education communities.</a:t>
            </a:r>
          </a:p>
          <a:p>
            <a:r>
              <a:rPr lang="en-US" sz="2000"/>
              <a:t>Identity Federations provide a framework for federated identity management, allowing users to access various services and resources using a single set of credentials. By establishing trust networks among institutions, Identity Federations simplify the process of collaboration and resource sharing.</a:t>
            </a:r>
          </a:p>
        </p:txBody>
      </p:sp>
    </p:spTree>
    <p:extLst>
      <p:ext uri="{BB962C8B-B14F-4D97-AF65-F5344CB8AC3E}">
        <p14:creationId xmlns:p14="http://schemas.microsoft.com/office/powerpoint/2010/main" val="170557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72A33-F546-7378-F1E9-88479153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White puzzle with one red piece">
            <a:extLst>
              <a:ext uri="{FF2B5EF4-FFF2-40B4-BE49-F238E27FC236}">
                <a16:creationId xmlns:a16="http://schemas.microsoft.com/office/drawing/2014/main" id="{AB922028-F378-D499-7E2B-89B71FBB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9" r="2928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4CC5E-59B9-C697-50F5-704D9B54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eduGAIN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F500-AC85-EAFD-8325-B115BA09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 sz="2200"/>
              <a:t>eduGAIN, on the other hand, takes this concept a step further by connecting national and regional identity federations globally. It creates a global interfederation service, enabling users to access resources beyond their home federation. This global reach enhances the collaboration potential and provides users with a broader range of services and resources.</a:t>
            </a:r>
          </a:p>
          <a:p>
            <a:r>
              <a:rPr lang="en-US" sz="2200"/>
              <a:t>Identity Federations are trusted networks that enable secure authentication and authorization for users across multiple institutions.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4047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4227F-32E6-4E8C-45E1-83D1B027B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BB90B-118A-B831-D51B-2962E574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SAML-based Federations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5F773-3699-95F6-0EA4-0DFA18E9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In the context of SAML-based federations, there are the following technical components: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Identity Provider (IdP): The system component that authenticates a user (e.g. with username and passwords) and issues identity assertions on behalf of the user who wants to access a service protected by a Service Provider.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Service Provider (SP): The system component that evaluates identity assertions from an Identity Provider and uses the information from the assertion for controlling access to protected services.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Discovery Service(DS): The Discovery Service service, also known as "Where Are You From (WAYF)" service, lets the user choose his/her home institution from a list and then redirects the user to the login page of the selected institution for authentication.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43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20F09-B8B3-2396-F6A9-D936FD42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54DA-991E-4ABE-F2C8-68F3EE8F6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270AE-2034-E015-6528-F0ABD44D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02551"/>
            <a:ext cx="6903720" cy="4452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C479E-7247-6758-0F8D-AB4FAC935107}"/>
              </a:ext>
            </a:extLst>
          </p:cNvPr>
          <p:cNvSpPr txBox="1"/>
          <p:nvPr/>
        </p:nvSpPr>
        <p:spPr>
          <a:xfrm>
            <a:off x="1614488" y="222885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eduGAIN</a:t>
            </a:r>
          </a:p>
        </p:txBody>
      </p:sp>
    </p:spTree>
    <p:extLst>
      <p:ext uri="{BB962C8B-B14F-4D97-AF65-F5344CB8AC3E}">
        <p14:creationId xmlns:p14="http://schemas.microsoft.com/office/powerpoint/2010/main" val="386611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B56D4-747F-2F11-3740-E7CF7A36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/>
              <a:t>Benefits of Identity Federations</a:t>
            </a:r>
            <a:endParaRPr lang="en-US" dirty="0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78CD01-92BA-3137-9FD7-F18F94F0E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0" r="11268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DBA14-7058-719B-E098-CB0DB9C62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61214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29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E2E2C-7C53-F9BD-2D60-0450DF9C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A4EF-3BA9-A41A-A219-875E377D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SomaliREN Identity Federation (SIF)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7F1C-C706-C842-4E04-5FC095B4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SIF is a participant in eduGAIN, which allows SomaliREN users to access resources and services offered by other federations worldwide</a:t>
            </a:r>
          </a:p>
          <a:p>
            <a:endParaRPr lang="en-US" dirty="0"/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C9637DB8-C658-FF6E-14D8-45093A70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38" y="2647950"/>
            <a:ext cx="8646516" cy="40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23A1-39A7-00F6-5A5D-56E68437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eduGAIN works?</a:t>
            </a:r>
            <a:endParaRPr lang="en-US" dirty="0"/>
          </a:p>
        </p:txBody>
      </p:sp>
      <p:pic>
        <p:nvPicPr>
          <p:cNvPr id="4" name="Online Media 3" descr="How to benefit from interfederating through eduGAIN">
            <a:hlinkClick r:id="" action="ppaction://media"/>
            <a:extLst>
              <a:ext uri="{FF2B5EF4-FFF2-40B4-BE49-F238E27FC236}">
                <a16:creationId xmlns:a16="http://schemas.microsoft.com/office/drawing/2014/main" id="{7BD1BC28-D92B-A26E-136B-9F6D8B6962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83367-0647-CE7D-F627-868311DB5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25D6A-90AA-7485-559E-BECDBE55A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eduroam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FC0C-D4A7-C356-D536-93BAAE355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/>
              <a:t>Mastering SomaliREN Services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4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23990</TotalTime>
  <Words>627</Words>
  <Application>Microsoft Macintosh PowerPoint</Application>
  <PresentationFormat>Widescreen</PresentationFormat>
  <Paragraphs>36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Identity Federation and eduGAIN</vt:lpstr>
      <vt:lpstr>Introduction</vt:lpstr>
      <vt:lpstr>eduGAIN</vt:lpstr>
      <vt:lpstr>SAML-based Federations</vt:lpstr>
      <vt:lpstr>PowerPoint Presentation</vt:lpstr>
      <vt:lpstr>Benefits of Identity Federations</vt:lpstr>
      <vt:lpstr>SomaliREN Identity Federation (SIF)</vt:lpstr>
      <vt:lpstr>How eduGAIN works?</vt:lpstr>
      <vt:lpstr>eduroam</vt:lpstr>
      <vt:lpstr>eduroam</vt:lpstr>
      <vt:lpstr>How Does eduroam Work?</vt:lpstr>
      <vt:lpstr>Benefits of eduroam</vt:lpstr>
      <vt:lpstr>How eduroam works?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Ali Ahmed</dc:creator>
  <cp:lastModifiedBy>Mohamed Bile</cp:lastModifiedBy>
  <cp:revision>21</cp:revision>
  <dcterms:created xsi:type="dcterms:W3CDTF">2024-01-31T04:44:22Z</dcterms:created>
  <dcterms:modified xsi:type="dcterms:W3CDTF">2024-10-20T15:08:24Z</dcterms:modified>
</cp:coreProperties>
</file>