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 zakarie" userId="74e9c52bb119a2b4" providerId="LiveId" clId="{0CD2095A-E373-4432-8AC7-2ADCAB63EF86}"/>
    <pc:docChg chg="modSld">
      <pc:chgData name="Eng zakarie" userId="74e9c52bb119a2b4" providerId="LiveId" clId="{0CD2095A-E373-4432-8AC7-2ADCAB63EF86}" dt="2024-05-31T04:42:36.706" v="1" actId="1076"/>
      <pc:docMkLst>
        <pc:docMk/>
      </pc:docMkLst>
      <pc:sldChg chg="addSp modSp mod">
        <pc:chgData name="Eng zakarie" userId="74e9c52bb119a2b4" providerId="LiveId" clId="{0CD2095A-E373-4432-8AC7-2ADCAB63EF86}" dt="2024-05-31T04:42:36.706" v="1" actId="1076"/>
        <pc:sldMkLst>
          <pc:docMk/>
          <pc:sldMk cId="588013835" sldId="256"/>
        </pc:sldMkLst>
        <pc:picChg chg="add mod">
          <ac:chgData name="Eng zakarie" userId="74e9c52bb119a2b4" providerId="LiveId" clId="{0CD2095A-E373-4432-8AC7-2ADCAB63EF86}" dt="2024-05-31T04:42:36.706" v="1" actId="1076"/>
          <ac:picMkLst>
            <pc:docMk/>
            <pc:sldMk cId="588013835" sldId="256"/>
            <ac:picMk id="3" creationId="{520D4DBA-9E6E-24DA-84A5-BDC76DDC4D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773A-9F9A-B8A7-1F6A-4AA5B621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EF189-442E-9697-1FC5-594A778BD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DF357-6F46-E7C1-D6BD-7A03C8D8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11BD9-4F49-50CA-5729-286EC683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F5BE-87B9-CAE7-6AEF-FCE4DB6A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DA37-CC50-E3C0-734A-16B0AF47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5332B-A294-52E9-7C3E-035C4F588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647C5-8B3F-A1A1-4451-D3DED54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1D845-FF79-4323-AEBA-0EAC1852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25FC5-A35A-C8AD-1CAC-CADA211D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4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3A40A-EB13-FC57-39C2-E9BAD8969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FF6C2-B736-5742-B0E7-D418B7EEC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B602A-FD14-F36C-7CC0-A134EB19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FF0D3-0FC2-3433-0047-27564C2D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1F3D1-4684-1205-BCD1-1F674A2A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FB7B-5042-1A0D-AE6A-E858E70D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FF383-D8D5-1FEA-17BA-6E3F616B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41D5E-3EAF-AABD-C648-D919BC2D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50CB-3E6A-249E-8445-3792F58F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2E39-A4F5-5BAC-2730-81ACE153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8FFF-A16D-D64D-B2B8-11A367DE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0B0C4-E4FB-B1FB-C35F-22BF9EF97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42207-E1BC-FCF9-2EEF-7EE7042B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97864-8914-4DA4-4405-130994DB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32515-5BA0-4351-00DB-8B8B5677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FEF7-DA86-673D-259A-5C54F9AC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C93C-B8F6-749F-29D4-7B59E6B23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EDCB7-5BA3-2E94-7E5A-860FBAC66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8D71-D310-8095-CCF0-60A05DDD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1272A-A191-CB79-0EA3-748E8C9E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E83BC-2826-AD23-BC99-A09FD3A2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4FD7-4AB3-0FDC-149F-D392531E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F9C12-E5F4-29CF-3545-8A106E1E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A0FAB-4CD6-36B8-4944-A4C70C4C3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07C5C-4242-7C3E-B808-57C6E6CC4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B8836-9CC5-56A8-D21C-295D90D99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5B5C8-1054-2B7B-20EE-2B5D44A6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93E1B-0D52-6EF3-FB71-47DEB8E2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DE3E5-2F1C-0B76-A783-B0900AFD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E72C-96E4-2C69-7294-779F74C8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44D51-89C6-6FD8-ED3B-F1ACC41D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62615-1DCB-4670-BAFD-BA1D8046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CB8D2-084A-5110-1988-C3E657E6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B6C2-A594-68CE-5816-FC61C182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728FD-823D-E665-E16F-BA44FF2B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5FB19-5E8D-0CA4-8A4F-3401AEE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570C-5F55-5DCA-1E1E-EF84F755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6E60-276A-2759-857F-CD12D98D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29C3E-2279-4CE7-3B5E-CD988A37B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EB63F-17D4-AF5C-8CD4-754DADCA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9E79F-0143-19AE-7201-C72905D6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BD597-6533-5D43-F1D4-E27C94A3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D992-8E7B-CEF3-97B9-EF4C8B8A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58436-7D81-D9B7-7A3A-40F96CE15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5BD34-CBA5-750E-3B0A-B39F3F802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3F7DB-4D28-121C-A965-918EF972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125D2-85D1-8343-B67F-024238E1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778E-B66E-6513-9C90-6F8F09CA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51B81-CE3C-E7F8-FEC6-5D5CD127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0720-CDCB-33DC-E93A-56B05042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39375-E138-21DE-72BD-1172B6979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05BEF-F3A4-427D-8264-8FA7E7D4FFE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53C3F-F66E-A241-C807-A4AFAC5A6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0A1D0-7F12-B37B-3ECC-DE64B64D9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7324C-348F-4932-A194-06D96B976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2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0EDDA-E12C-F13C-091A-0AFCD8EFC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5600"/>
              <a:t> Introduction to Indico Event Management system.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CABC2-9B29-7CEA-C5A1-8CE1789F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908" y="618408"/>
            <a:ext cx="6439588" cy="2688528"/>
          </a:xfrm>
          <a:prstGeom prst="rect">
            <a:avLst/>
          </a:pr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5A09A-190B-2842-5760-17437B33EF79}"/>
              </a:ext>
            </a:extLst>
          </p:cNvPr>
          <p:cNvSpPr txBox="1"/>
          <p:nvPr/>
        </p:nvSpPr>
        <p:spPr>
          <a:xfrm>
            <a:off x="3577389" y="55758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Leveraging Indico for Efficient Event Organization</a:t>
            </a:r>
          </a:p>
        </p:txBody>
      </p:sp>
      <p:pic>
        <p:nvPicPr>
          <p:cNvPr id="3" name="Immagine 7" descr="Immagine 7">
            <a:hlinkClick r:id="rId3"/>
            <a:extLst>
              <a:ext uri="{FF2B5EF4-FFF2-40B4-BE49-F238E27FC236}">
                <a16:creationId xmlns:a16="http://schemas.microsoft.com/office/drawing/2014/main" id="{520D4DBA-9E6E-24DA-84A5-BDC76DDC4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12" y="6137809"/>
            <a:ext cx="1507779" cy="5275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801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706-C0E8-5C0E-276D-CEDE6B16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14935-FE8C-433A-53C7-55A7243D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0042"/>
            <a:ext cx="10146632" cy="4692316"/>
          </a:xfrm>
        </p:spPr>
        <p:txBody>
          <a:bodyPr/>
          <a:lstStyle/>
          <a:p>
            <a:pPr algn="just"/>
            <a:r>
              <a:rPr lang="en-US" dirty="0"/>
              <a:t>Intro about event management </a:t>
            </a:r>
          </a:p>
          <a:p>
            <a:pPr algn="just"/>
            <a:r>
              <a:rPr lang="en-US" dirty="0"/>
              <a:t>Indico/SomaliREN event management system</a:t>
            </a:r>
          </a:p>
          <a:p>
            <a:pPr algn="just"/>
            <a:r>
              <a:rPr lang="en-US" dirty="0"/>
              <a:t>Event types</a:t>
            </a:r>
          </a:p>
          <a:p>
            <a:pPr algn="just"/>
            <a:r>
              <a:rPr lang="en-US" dirty="0"/>
              <a:t>Seminars, workshops and trainings</a:t>
            </a:r>
          </a:p>
          <a:p>
            <a:pPr algn="just"/>
            <a:r>
              <a:rPr lang="en-US" dirty="0"/>
              <a:t>Conference management features</a:t>
            </a:r>
          </a:p>
          <a:p>
            <a:pPr algn="just"/>
            <a:r>
              <a:rPr lang="en-US" dirty="0"/>
              <a:t>Live Demo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0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3F9AC-5B66-BB85-1132-D1EFB6A4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dirty="0"/>
              <a:t>What event management is 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B492-201E-6BA1-426F-E45E4033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9416"/>
            <a:ext cx="4114801" cy="3465568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highlight>
                  <a:srgbClr val="FFFFFF"/>
                </a:highlight>
                <a:latin typeface="TT_Norms_Pro_Regular"/>
              </a:rPr>
              <a:t>As the term indicates, event management is executing an entire event, including </a:t>
            </a:r>
            <a:r>
              <a:rPr lang="en-US" sz="2000" dirty="0">
                <a:highlight>
                  <a:srgbClr val="FFFFFF"/>
                </a:highlight>
                <a:latin typeface="TT_Norms_Pro_Regular"/>
              </a:rPr>
              <a:t>event planning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TT_Norms_Pro_Regular"/>
              </a:rPr>
              <a:t>, marketing, mapping the event agenda, inviting speakers, setting up registration, overseeing execution, and more. </a:t>
            </a:r>
          </a:p>
          <a:p>
            <a:r>
              <a:rPr lang="en-US" sz="2000" b="0" i="0" dirty="0">
                <a:effectLst/>
                <a:highlight>
                  <a:srgbClr val="FFFFFF"/>
                </a:highlight>
                <a:latin typeface="TT_Norms_Pro_Regular"/>
              </a:rPr>
              <a:t>For events </a:t>
            </a:r>
            <a:r>
              <a:rPr lang="en-US" sz="2000" dirty="0">
                <a:highlight>
                  <a:srgbClr val="FFFFFF"/>
                </a:highlight>
                <a:latin typeface="TT_Norms_Pro_Regular"/>
              </a:rPr>
              <a:t>of all sizes : Lectures, meetings and conferences.</a:t>
            </a:r>
          </a:p>
          <a:p>
            <a:pPr marL="0" indent="0">
              <a:buNone/>
            </a:pPr>
            <a:endParaRPr lang="en-US" sz="2000" b="0" i="0" dirty="0">
              <a:effectLst/>
              <a:highlight>
                <a:srgbClr val="FFFFFF"/>
              </a:highlight>
              <a:latin typeface="TT_Norms_Pro_Regular"/>
            </a:endParaRPr>
          </a:p>
          <a:p>
            <a:endParaRPr lang="en-US" sz="2000" dirty="0"/>
          </a:p>
        </p:txBody>
      </p:sp>
      <p:pic>
        <p:nvPicPr>
          <p:cNvPr id="5" name="Picture 4" descr="A group of people sitting at a desk with laptops&#10;&#10;Description automatically generated">
            <a:extLst>
              <a:ext uri="{FF2B5EF4-FFF2-40B4-BE49-F238E27FC236}">
                <a16:creationId xmlns:a16="http://schemas.microsoft.com/office/drawing/2014/main" id="{58FCC9EC-9D80-EB56-DC30-08AFFFF0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r="6678" b="-1"/>
          <a:stretch/>
        </p:blipFill>
        <p:spPr>
          <a:xfrm>
            <a:off x="8742532" y="3926884"/>
            <a:ext cx="3458368" cy="2931122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E799BBE-2268-E840-C9D4-C71ABE3B3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22915"/>
          <a:stretch/>
        </p:blipFill>
        <p:spPr>
          <a:xfrm>
            <a:off x="5745921" y="242355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9" name="Picture 8" descr="A person standing at a podium with a person standing at the podium&#10;&#10;Description automatically generated">
            <a:extLst>
              <a:ext uri="{FF2B5EF4-FFF2-40B4-BE49-F238E27FC236}">
                <a16:creationId xmlns:a16="http://schemas.microsoft.com/office/drawing/2014/main" id="{71B74F15-27DC-69A4-C376-7CDFE462B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9168" b="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860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3B933-172E-673A-3405-EE00553A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200" dirty="0"/>
              <a:t>SomaliREN Event Management System (SEMS) - Powered by Indico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1E20D-86AD-4CE8-4CAF-CE6053AEC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SEMS empowers SomaliREN member institutions to streamline event organization. </a:t>
            </a:r>
          </a:p>
          <a:p>
            <a:pPr marL="0" indent="0">
              <a:buNone/>
            </a:pPr>
            <a:r>
              <a:rPr lang="en-US" sz="1700" dirty="0"/>
              <a:t>Event types</a:t>
            </a:r>
          </a:p>
          <a:p>
            <a:r>
              <a:rPr lang="en-US" sz="1700" dirty="0"/>
              <a:t>conferences and meetings,</a:t>
            </a:r>
          </a:p>
          <a:p>
            <a:r>
              <a:rPr lang="en-US" sz="1700" dirty="0"/>
              <a:t>Trainings ,workshops, and Seminars .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CE5D29E-D09D-8262-57E7-830AE0278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850232"/>
            <a:ext cx="6922008" cy="5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9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DD9F5-DA83-4BD8-2159-65677949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Organizing Workshops, Trainings, and Seminars with SEMS</a:t>
            </a:r>
            <a:br>
              <a:rPr lang="en-US" sz="3100"/>
            </a:br>
            <a:endParaRPr lang="en-US" sz="31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E5A22-C2F7-3B21-D0EA-915FB2C1E154}"/>
              </a:ext>
            </a:extLst>
          </p:cNvPr>
          <p:cNvSpPr txBox="1"/>
          <p:nvPr/>
        </p:nvSpPr>
        <p:spPr>
          <a:xfrm>
            <a:off x="838201" y="2623381"/>
            <a:ext cx="4142763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Effortless Event Creation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Build detailed event pages in Somali or English. Include clear descriptions, schedules, and registration forms. Manage multiple sessions and speakers with ease.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Seamless Registration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Offer online registration for attendees.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Track attendance and manage waitlists            effectively.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Generate reports for post-event analysis.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EA24DF8-C62D-BE45-4AE0-D625B1AD8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65" y="312822"/>
            <a:ext cx="5574978" cy="2955312"/>
          </a:xfrm>
          <a:prstGeom prst="rect">
            <a:avLst/>
          </a:prstGeom>
        </p:spPr>
      </p:pic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94F010A5-FAAF-6B68-8EF2-4DF9E88AF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79" y="3589867"/>
            <a:ext cx="6169442" cy="30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9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2C75-8C1C-10E9-F0D3-39CD9C84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Organizing Successful Conferences with SEMS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3FA0-9E74-3312-251A-39FD26EE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algn="just"/>
            <a:r>
              <a:rPr lang="en-US" dirty="0"/>
              <a:t>Streamlined Conference Management</a:t>
            </a:r>
          </a:p>
          <a:p>
            <a:pPr algn="just"/>
            <a:r>
              <a:rPr lang="en-US" sz="1800" dirty="0"/>
              <a:t>Simplified Event Creation: Build comprehensive conference pages in Somali or English.</a:t>
            </a:r>
          </a:p>
          <a:p>
            <a:pPr algn="just"/>
            <a:r>
              <a:rPr lang="en-US" sz="1800" dirty="0"/>
              <a:t>Abstract Management: Manage calls for abstracts, assign reviewers, and facilitate the review process.</a:t>
            </a:r>
          </a:p>
          <a:p>
            <a:pPr algn="just"/>
            <a:r>
              <a:rPr lang="en-US" sz="1800" dirty="0"/>
              <a:t>Schedule Building: Create a detailed conference schedule with presentations, workshops, and networking opportunities.</a:t>
            </a:r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E27B2-2741-DA66-B8BF-917D8D3DD10B}"/>
              </a:ext>
            </a:extLst>
          </p:cNvPr>
          <p:cNvSpPr txBox="1"/>
          <p:nvPr/>
        </p:nvSpPr>
        <p:spPr>
          <a:xfrm>
            <a:off x="838200" y="436728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Enhanced Attendee Engagement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CCCD5-DEA4-7A15-D106-D0D7D9CCB8E1}"/>
              </a:ext>
            </a:extLst>
          </p:cNvPr>
          <p:cNvSpPr txBox="1"/>
          <p:nvPr/>
        </p:nvSpPr>
        <p:spPr>
          <a:xfrm>
            <a:off x="838201" y="4926633"/>
            <a:ext cx="6629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Online Registration: Offer convenient online registration with payment options (if applicable).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Document Sharing: Securely share conference materials, presentations, and proceedings.</a:t>
            </a:r>
          </a:p>
        </p:txBody>
      </p:sp>
      <p:pic>
        <p:nvPicPr>
          <p:cNvPr id="12" name="Picture 11" descr="A person standing at a podium with a person standing at the podium&#10;&#10;Description automatically generated">
            <a:extLst>
              <a:ext uri="{FF2B5EF4-FFF2-40B4-BE49-F238E27FC236}">
                <a16:creationId xmlns:a16="http://schemas.microsoft.com/office/drawing/2014/main" id="{2D5E1DCB-DD62-C6DC-9F9D-0926A4DB8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11" y="1690688"/>
            <a:ext cx="4308409" cy="45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7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67C6F-E18D-1E80-E353-61EEB5AE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/>
              <a:t>Unveiling SEMS Capabilities: A Look at Past Conferences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841D-265A-0D6B-E398-054FC083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38" y="2945057"/>
            <a:ext cx="4114801" cy="163436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Before we jump into creating your own event, let's explore the potential of SEMS by examining previously hosted events.</a:t>
            </a:r>
          </a:p>
          <a:p>
            <a:endParaRPr lang="en-US" sz="200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061D142-9B5E-9BB0-4FC5-49E3EB46C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r="3" b="3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409FF5-6AD8-1BB4-0B4C-969244CA1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r="28760" b="-1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9" name="Picture 8" descr="A screenshot of a conference&#10;&#10;Description automatically generated">
            <a:extLst>
              <a:ext uri="{FF2B5EF4-FFF2-40B4-BE49-F238E27FC236}">
                <a16:creationId xmlns:a16="http://schemas.microsoft.com/office/drawing/2014/main" id="{55D9BA41-0AA1-237E-E1A4-37F6237436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-3" b="-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736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D291B-A2A5-7B88-A803-D1636307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/>
              <a:t>Live Demo: Creating a Conference in SEMS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B0960-19DC-856A-D9E5-5F41EEB5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Let's walk through the process of setting up a conference in the SomaliREN Event Management System (SEMS).</a:t>
            </a:r>
          </a:p>
          <a:p>
            <a:endParaRPr lang="en-US" sz="2200"/>
          </a:p>
        </p:txBody>
      </p:sp>
      <p:pic>
        <p:nvPicPr>
          <p:cNvPr id="5" name="Picture 4" descr="A blackboard with colorful sticky notes&#10;&#10;Description automatically generated">
            <a:extLst>
              <a:ext uri="{FF2B5EF4-FFF2-40B4-BE49-F238E27FC236}">
                <a16:creationId xmlns:a16="http://schemas.microsoft.com/office/drawing/2014/main" id="{F2DCC1C6-9F0C-2B7E-82C1-1DB4AF44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" r="2" b="219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00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333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TT_Norms_Pro_Regular</vt:lpstr>
      <vt:lpstr>Office Theme</vt:lpstr>
      <vt:lpstr> Introduction to Indico Event Management system.</vt:lpstr>
      <vt:lpstr>Outline   </vt:lpstr>
      <vt:lpstr>What event management is all about?</vt:lpstr>
      <vt:lpstr>SomaliREN Event Management System (SEMS) - Powered by Indico</vt:lpstr>
      <vt:lpstr>Organizing Workshops, Trainings, and Seminars with SEMS </vt:lpstr>
      <vt:lpstr>Organizing Successful Conferences with SEMS </vt:lpstr>
      <vt:lpstr>Unveiling SEMS Capabilities: A Look at Past Conferences</vt:lpstr>
      <vt:lpstr>Live Demo: Creating a Conference in SEMS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Introduction to Indico Event Management system.</dc:title>
  <dc:creator>Abdullahi Ahmed</dc:creator>
  <cp:lastModifiedBy>Eng zakarie</cp:lastModifiedBy>
  <cp:revision>4</cp:revision>
  <dcterms:created xsi:type="dcterms:W3CDTF">2024-05-27T19:12:10Z</dcterms:created>
  <dcterms:modified xsi:type="dcterms:W3CDTF">2024-05-31T04:42:37Z</dcterms:modified>
</cp:coreProperties>
</file>